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20.png"/><Relationship Id="rId7" Type="http://schemas.openxmlformats.org/officeDocument/2006/relationships/image" Target="../media/image22.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19.png"/><Relationship Id="rId6" Type="http://schemas.openxmlformats.org/officeDocument/2006/relationships/image" Target="../media/image12.svg"/><Relationship Id="rId11" Type="http://schemas.openxmlformats.org/officeDocument/2006/relationships/image" Target="../media/image24.png"/><Relationship Id="rId5" Type="http://schemas.openxmlformats.org/officeDocument/2006/relationships/image" Target="../media/image2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23.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69BCFB0-E4DE-4C93-BB6F-F9A5064C495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123F6BB-F1DB-4983-80AE-1C51EC78C0E4}">
      <dgm:prSet/>
      <dgm:spPr/>
      <dgm:t>
        <a:bodyPr/>
        <a:lstStyle/>
        <a:p>
          <a:r>
            <a:rPr lang="es-CL"/>
            <a:t>Leer constantemente para mejorar el léxico y comprensión lectora.</a:t>
          </a:r>
          <a:endParaRPr lang="en-US"/>
        </a:p>
      </dgm:t>
    </dgm:pt>
    <dgm:pt modelId="{D52A2994-15D1-4777-B733-FD0E89B359DD}" type="parTrans" cxnId="{6B401541-69C9-4DC8-8A45-35F4E4A2485C}">
      <dgm:prSet/>
      <dgm:spPr/>
      <dgm:t>
        <a:bodyPr/>
        <a:lstStyle/>
        <a:p>
          <a:endParaRPr lang="en-US"/>
        </a:p>
      </dgm:t>
    </dgm:pt>
    <dgm:pt modelId="{815FB2F2-D2F3-4963-9A37-E1F6D3FFE68E}" type="sibTrans" cxnId="{6B401541-69C9-4DC8-8A45-35F4E4A2485C}">
      <dgm:prSet/>
      <dgm:spPr/>
      <dgm:t>
        <a:bodyPr/>
        <a:lstStyle/>
        <a:p>
          <a:endParaRPr lang="en-US"/>
        </a:p>
      </dgm:t>
    </dgm:pt>
    <dgm:pt modelId="{088A16F7-41FF-4356-A858-7383697A36BC}">
      <dgm:prSet/>
      <dgm:spPr/>
      <dgm:t>
        <a:bodyPr/>
        <a:lstStyle/>
        <a:p>
          <a:r>
            <a:rPr lang="es-CL"/>
            <a:t>Identificar el tipo de  texto que es.</a:t>
          </a:r>
          <a:endParaRPr lang="en-US"/>
        </a:p>
      </dgm:t>
    </dgm:pt>
    <dgm:pt modelId="{C02F75FC-B770-41C8-91F5-C75BE9FDE038}" type="parTrans" cxnId="{3518D2D2-6085-414F-8D12-6598CF4FFBB6}">
      <dgm:prSet/>
      <dgm:spPr/>
      <dgm:t>
        <a:bodyPr/>
        <a:lstStyle/>
        <a:p>
          <a:endParaRPr lang="en-US"/>
        </a:p>
      </dgm:t>
    </dgm:pt>
    <dgm:pt modelId="{8B8BE423-3F54-48F0-BF6C-CDDF239C4BCD}" type="sibTrans" cxnId="{3518D2D2-6085-414F-8D12-6598CF4FFBB6}">
      <dgm:prSet/>
      <dgm:spPr/>
      <dgm:t>
        <a:bodyPr/>
        <a:lstStyle/>
        <a:p>
          <a:endParaRPr lang="en-US"/>
        </a:p>
      </dgm:t>
    </dgm:pt>
    <dgm:pt modelId="{EC685F93-1EFD-4DD2-B373-325D8FA59921}">
      <dgm:prSet/>
      <dgm:spPr/>
      <dgm:t>
        <a:bodyPr/>
        <a:lstStyle/>
        <a:p>
          <a:r>
            <a:rPr lang="es-CL"/>
            <a:t>Centrarse en el tema e ideas principales.</a:t>
          </a:r>
          <a:endParaRPr lang="en-US"/>
        </a:p>
      </dgm:t>
    </dgm:pt>
    <dgm:pt modelId="{744E095B-FBAC-49F8-AFE1-D037BD695141}" type="parTrans" cxnId="{A5352973-5EAA-413C-B623-7D72D52CCCDD}">
      <dgm:prSet/>
      <dgm:spPr/>
      <dgm:t>
        <a:bodyPr/>
        <a:lstStyle/>
        <a:p>
          <a:endParaRPr lang="en-US"/>
        </a:p>
      </dgm:t>
    </dgm:pt>
    <dgm:pt modelId="{0CBF9CB8-2F2B-4682-97CC-C8C26FE3DBF3}" type="sibTrans" cxnId="{A5352973-5EAA-413C-B623-7D72D52CCCDD}">
      <dgm:prSet/>
      <dgm:spPr/>
      <dgm:t>
        <a:bodyPr/>
        <a:lstStyle/>
        <a:p>
          <a:endParaRPr lang="en-US"/>
        </a:p>
      </dgm:t>
    </dgm:pt>
    <dgm:pt modelId="{B723D74E-B814-4BF3-BA09-724FE2CA6651}">
      <dgm:prSet/>
      <dgm:spPr/>
      <dgm:t>
        <a:bodyPr/>
        <a:lstStyle/>
        <a:p>
          <a:r>
            <a:rPr lang="es-CL"/>
            <a:t>Releer el texto y hacerse preguntas claves luego de las lectura( cómo, cuándo, dónde, por qué, para qué).</a:t>
          </a:r>
          <a:endParaRPr lang="en-US"/>
        </a:p>
      </dgm:t>
    </dgm:pt>
    <dgm:pt modelId="{B0C58E00-DC3B-4609-B723-613D430E4C9D}" type="parTrans" cxnId="{799B43F3-8F3E-4C79-8796-81F9A05894FD}">
      <dgm:prSet/>
      <dgm:spPr/>
      <dgm:t>
        <a:bodyPr/>
        <a:lstStyle/>
        <a:p>
          <a:endParaRPr lang="en-US"/>
        </a:p>
      </dgm:t>
    </dgm:pt>
    <dgm:pt modelId="{56671FFD-2E24-47B9-BEB8-A79D4C8F2787}" type="sibTrans" cxnId="{799B43F3-8F3E-4C79-8796-81F9A05894FD}">
      <dgm:prSet/>
      <dgm:spPr/>
      <dgm:t>
        <a:bodyPr/>
        <a:lstStyle/>
        <a:p>
          <a:endParaRPr lang="en-US"/>
        </a:p>
      </dgm:t>
    </dgm:pt>
    <dgm:pt modelId="{43EA6C43-58A9-498D-86F0-FF9F85058C5C}">
      <dgm:prSet/>
      <dgm:spPr/>
      <dgm:t>
        <a:bodyPr/>
        <a:lstStyle/>
        <a:p>
          <a:r>
            <a:rPr lang="es-CL"/>
            <a:t>Fijarse en lo que pide la pregunta y a qué apunta esta.</a:t>
          </a:r>
          <a:endParaRPr lang="en-US"/>
        </a:p>
      </dgm:t>
    </dgm:pt>
    <dgm:pt modelId="{64636301-4921-473B-AB0E-AB4EC1490C2E}" type="parTrans" cxnId="{1CAA5156-54C0-4AB0-884A-BC3D703720AB}">
      <dgm:prSet/>
      <dgm:spPr/>
      <dgm:t>
        <a:bodyPr/>
        <a:lstStyle/>
        <a:p>
          <a:endParaRPr lang="en-US"/>
        </a:p>
      </dgm:t>
    </dgm:pt>
    <dgm:pt modelId="{2B1293CA-CA21-4D5A-85B6-9F90F6368DB0}" type="sibTrans" cxnId="{1CAA5156-54C0-4AB0-884A-BC3D703720AB}">
      <dgm:prSet/>
      <dgm:spPr/>
      <dgm:t>
        <a:bodyPr/>
        <a:lstStyle/>
        <a:p>
          <a:endParaRPr lang="en-US"/>
        </a:p>
      </dgm:t>
    </dgm:pt>
    <dgm:pt modelId="{6F98AD9B-A608-4243-868C-99F69415BCBA}">
      <dgm:prSet/>
      <dgm:spPr/>
      <dgm:t>
        <a:bodyPr/>
        <a:lstStyle/>
        <a:p>
          <a:r>
            <a:rPr lang="es-CL" dirty="0"/>
            <a:t>Ocupar estrategias de lectura ya sean las aprendidas en clases o sus propios métodos de lectura( realización de esquemas, dibujos, entre otros).</a:t>
          </a:r>
          <a:endParaRPr lang="en-US" dirty="0"/>
        </a:p>
      </dgm:t>
    </dgm:pt>
    <dgm:pt modelId="{29AE117C-3858-4A58-9707-5E1C0F576CF6}" type="parTrans" cxnId="{A8339E56-992E-477E-BB70-5C064AFE0C0C}">
      <dgm:prSet/>
      <dgm:spPr/>
      <dgm:t>
        <a:bodyPr/>
        <a:lstStyle/>
        <a:p>
          <a:endParaRPr lang="en-US"/>
        </a:p>
      </dgm:t>
    </dgm:pt>
    <dgm:pt modelId="{F28F4D39-7B6B-4648-9FCE-3FA84F93B0F5}" type="sibTrans" cxnId="{A8339E56-992E-477E-BB70-5C064AFE0C0C}">
      <dgm:prSet/>
      <dgm:spPr/>
      <dgm:t>
        <a:bodyPr/>
        <a:lstStyle/>
        <a:p>
          <a:endParaRPr lang="en-US"/>
        </a:p>
      </dgm:t>
    </dgm:pt>
    <dgm:pt modelId="{BA97B9B3-B608-49D6-A7AE-A67EF6F87D9F}" type="pres">
      <dgm:prSet presAssocID="{569BCFB0-E4DE-4C93-BB6F-F9A5064C4954}" presName="root" presStyleCnt="0">
        <dgm:presLayoutVars>
          <dgm:dir/>
          <dgm:resizeHandles val="exact"/>
        </dgm:presLayoutVars>
      </dgm:prSet>
      <dgm:spPr/>
    </dgm:pt>
    <dgm:pt modelId="{DD92BF68-5F70-4DBF-8505-6785333B0DFD}" type="pres">
      <dgm:prSet presAssocID="{7123F6BB-F1DB-4983-80AE-1C51EC78C0E4}" presName="compNode" presStyleCnt="0"/>
      <dgm:spPr/>
    </dgm:pt>
    <dgm:pt modelId="{E1A060A8-225C-46BF-AFBE-A1F45124F692}" type="pres">
      <dgm:prSet presAssocID="{7123F6BB-F1DB-4983-80AE-1C51EC78C0E4}" presName="bgRect" presStyleLbl="bgShp" presStyleIdx="0" presStyleCnt="6"/>
      <dgm:spPr/>
    </dgm:pt>
    <dgm:pt modelId="{157A6998-4F33-43B5-9C0F-AE4DD18DC5E7}" type="pres">
      <dgm:prSet presAssocID="{7123F6BB-F1DB-4983-80AE-1C51EC78C0E4}" presName="iconRect" presStyleLbl="node1" presStyleIdx="0" presStyleCnt="6"/>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ducation"/>
        </a:ext>
      </dgm:extLst>
    </dgm:pt>
    <dgm:pt modelId="{7D9925C0-E3ED-4F38-955B-4DA0896FD1B5}" type="pres">
      <dgm:prSet presAssocID="{7123F6BB-F1DB-4983-80AE-1C51EC78C0E4}" presName="spaceRect" presStyleCnt="0"/>
      <dgm:spPr/>
    </dgm:pt>
    <dgm:pt modelId="{76537ACF-725D-4831-9F71-121C7FB13D37}" type="pres">
      <dgm:prSet presAssocID="{7123F6BB-F1DB-4983-80AE-1C51EC78C0E4}" presName="parTx" presStyleLbl="revTx" presStyleIdx="0" presStyleCnt="6">
        <dgm:presLayoutVars>
          <dgm:chMax val="0"/>
          <dgm:chPref val="0"/>
        </dgm:presLayoutVars>
      </dgm:prSet>
      <dgm:spPr/>
    </dgm:pt>
    <dgm:pt modelId="{D5BD2FF8-8383-4A58-B271-E706AC77BD6F}" type="pres">
      <dgm:prSet presAssocID="{815FB2F2-D2F3-4963-9A37-E1F6D3FFE68E}" presName="sibTrans" presStyleCnt="0"/>
      <dgm:spPr/>
    </dgm:pt>
    <dgm:pt modelId="{499ED07E-4A3E-4D5A-8C28-CBAEA19DA603}" type="pres">
      <dgm:prSet presAssocID="{088A16F7-41FF-4356-A858-7383697A36BC}" presName="compNode" presStyleCnt="0"/>
      <dgm:spPr/>
    </dgm:pt>
    <dgm:pt modelId="{972A0209-109C-4D3C-AD11-7643E86919D2}" type="pres">
      <dgm:prSet presAssocID="{088A16F7-41FF-4356-A858-7383697A36BC}" presName="bgRect" presStyleLbl="bgShp" presStyleIdx="1" presStyleCnt="6"/>
      <dgm:spPr/>
    </dgm:pt>
    <dgm:pt modelId="{1CB7F825-60EA-4392-9E34-3A1EC78B7976}" type="pres">
      <dgm:prSet presAssocID="{088A16F7-41FF-4356-A858-7383697A36BC}" presName="iconRect" presStyleLbl="node1" presStyleIdx="1" presStyleCnt="6"/>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ngerprint"/>
        </a:ext>
      </dgm:extLst>
    </dgm:pt>
    <dgm:pt modelId="{95198DEE-4B5D-4A0E-B15C-640AA9B64F7F}" type="pres">
      <dgm:prSet presAssocID="{088A16F7-41FF-4356-A858-7383697A36BC}" presName="spaceRect" presStyleCnt="0"/>
      <dgm:spPr/>
    </dgm:pt>
    <dgm:pt modelId="{25A0E1FB-0215-4B07-83E2-A6BB75585E8B}" type="pres">
      <dgm:prSet presAssocID="{088A16F7-41FF-4356-A858-7383697A36BC}" presName="parTx" presStyleLbl="revTx" presStyleIdx="1" presStyleCnt="6">
        <dgm:presLayoutVars>
          <dgm:chMax val="0"/>
          <dgm:chPref val="0"/>
        </dgm:presLayoutVars>
      </dgm:prSet>
      <dgm:spPr/>
    </dgm:pt>
    <dgm:pt modelId="{8855DC51-811D-4B53-99B3-9B7E8C13550E}" type="pres">
      <dgm:prSet presAssocID="{8B8BE423-3F54-48F0-BF6C-CDDF239C4BCD}" presName="sibTrans" presStyleCnt="0"/>
      <dgm:spPr/>
    </dgm:pt>
    <dgm:pt modelId="{FFC468E3-07C3-41C6-8B27-9D2FD2D4F0F7}" type="pres">
      <dgm:prSet presAssocID="{EC685F93-1EFD-4DD2-B373-325D8FA59921}" presName="compNode" presStyleCnt="0"/>
      <dgm:spPr/>
    </dgm:pt>
    <dgm:pt modelId="{BEBD6A55-258C-4A65-B8AA-A555CE8EFC38}" type="pres">
      <dgm:prSet presAssocID="{EC685F93-1EFD-4DD2-B373-325D8FA59921}" presName="bgRect" presStyleLbl="bgShp" presStyleIdx="2" presStyleCnt="6"/>
      <dgm:spPr/>
    </dgm:pt>
    <dgm:pt modelId="{22EE3431-FEAD-4AEE-B3A0-A6C13E627BCC}" type="pres">
      <dgm:prSet presAssocID="{EC685F93-1EFD-4DD2-B373-325D8FA59921}" presName="iconRect" presStyleLbl="node1" presStyleIdx="2" presStyleCnt="6"/>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ment"/>
        </a:ext>
      </dgm:extLst>
    </dgm:pt>
    <dgm:pt modelId="{8D8BE8F6-B2BD-46F3-AB40-2E41B12C4A90}" type="pres">
      <dgm:prSet presAssocID="{EC685F93-1EFD-4DD2-B373-325D8FA59921}" presName="spaceRect" presStyleCnt="0"/>
      <dgm:spPr/>
    </dgm:pt>
    <dgm:pt modelId="{8FBCCE36-E0CF-47D1-BD6C-DB01FCD5A0A9}" type="pres">
      <dgm:prSet presAssocID="{EC685F93-1EFD-4DD2-B373-325D8FA59921}" presName="parTx" presStyleLbl="revTx" presStyleIdx="2" presStyleCnt="6">
        <dgm:presLayoutVars>
          <dgm:chMax val="0"/>
          <dgm:chPref val="0"/>
        </dgm:presLayoutVars>
      </dgm:prSet>
      <dgm:spPr/>
    </dgm:pt>
    <dgm:pt modelId="{68444DE1-01E4-45CD-918D-ADA8EDEBEA74}" type="pres">
      <dgm:prSet presAssocID="{0CBF9CB8-2F2B-4682-97CC-C8C26FE3DBF3}" presName="sibTrans" presStyleCnt="0"/>
      <dgm:spPr/>
    </dgm:pt>
    <dgm:pt modelId="{38D77ADC-C048-4664-AF57-4A032BC4203D}" type="pres">
      <dgm:prSet presAssocID="{B723D74E-B814-4BF3-BA09-724FE2CA6651}" presName="compNode" presStyleCnt="0"/>
      <dgm:spPr/>
    </dgm:pt>
    <dgm:pt modelId="{92358C43-B3F6-4128-BD68-818A35CA84DA}" type="pres">
      <dgm:prSet presAssocID="{B723D74E-B814-4BF3-BA09-724FE2CA6651}" presName="bgRect" presStyleLbl="bgShp" presStyleIdx="3" presStyleCnt="6"/>
      <dgm:spPr/>
    </dgm:pt>
    <dgm:pt modelId="{91145F39-8F49-402C-9F2A-269D54E58C6D}" type="pres">
      <dgm:prSet presAssocID="{B723D74E-B814-4BF3-BA09-724FE2CA6651}" presName="iconRect" presStyleLbl="node1" presStyleIdx="3" presStyleCnt="6"/>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aste"/>
        </a:ext>
      </dgm:extLst>
    </dgm:pt>
    <dgm:pt modelId="{3B35D7CD-70C6-4700-A375-076002EBD660}" type="pres">
      <dgm:prSet presAssocID="{B723D74E-B814-4BF3-BA09-724FE2CA6651}" presName="spaceRect" presStyleCnt="0"/>
      <dgm:spPr/>
    </dgm:pt>
    <dgm:pt modelId="{3B2E3978-1877-45B4-B229-806F44BAB4D2}" type="pres">
      <dgm:prSet presAssocID="{B723D74E-B814-4BF3-BA09-724FE2CA6651}" presName="parTx" presStyleLbl="revTx" presStyleIdx="3" presStyleCnt="6">
        <dgm:presLayoutVars>
          <dgm:chMax val="0"/>
          <dgm:chPref val="0"/>
        </dgm:presLayoutVars>
      </dgm:prSet>
      <dgm:spPr/>
    </dgm:pt>
    <dgm:pt modelId="{A2095FAF-5B25-447F-9F55-AF5AB711779B}" type="pres">
      <dgm:prSet presAssocID="{56671FFD-2E24-47B9-BEB8-A79D4C8F2787}" presName="sibTrans" presStyleCnt="0"/>
      <dgm:spPr/>
    </dgm:pt>
    <dgm:pt modelId="{235EAD20-7276-41F9-8F2A-6392115440C8}" type="pres">
      <dgm:prSet presAssocID="{43EA6C43-58A9-498D-86F0-FF9F85058C5C}" presName="compNode" presStyleCnt="0"/>
      <dgm:spPr/>
    </dgm:pt>
    <dgm:pt modelId="{FF71E65E-5BA2-4407-9268-26B72DAC978D}" type="pres">
      <dgm:prSet presAssocID="{43EA6C43-58A9-498D-86F0-FF9F85058C5C}" presName="bgRect" presStyleLbl="bgShp" presStyleIdx="4" presStyleCnt="6"/>
      <dgm:spPr/>
    </dgm:pt>
    <dgm:pt modelId="{C2AF5768-8E26-462F-9BAE-1ECD3612EEEF}" type="pres">
      <dgm:prSet presAssocID="{43EA6C43-58A9-498D-86F0-FF9F85058C5C}" presName="iconRect" presStyleLbl="node1" presStyleIdx="4" presStyleCnt="6"/>
      <dgm:spPr>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lp"/>
        </a:ext>
      </dgm:extLst>
    </dgm:pt>
    <dgm:pt modelId="{3BC8FF62-3967-44BC-AC62-BDD246D9C6D4}" type="pres">
      <dgm:prSet presAssocID="{43EA6C43-58A9-498D-86F0-FF9F85058C5C}" presName="spaceRect" presStyleCnt="0"/>
      <dgm:spPr/>
    </dgm:pt>
    <dgm:pt modelId="{1CC850DA-130A-45E2-9A05-6C5344E2CB73}" type="pres">
      <dgm:prSet presAssocID="{43EA6C43-58A9-498D-86F0-FF9F85058C5C}" presName="parTx" presStyleLbl="revTx" presStyleIdx="4" presStyleCnt="6">
        <dgm:presLayoutVars>
          <dgm:chMax val="0"/>
          <dgm:chPref val="0"/>
        </dgm:presLayoutVars>
      </dgm:prSet>
      <dgm:spPr/>
    </dgm:pt>
    <dgm:pt modelId="{43EC44BD-9A05-4921-B0F0-E45CBF24257A}" type="pres">
      <dgm:prSet presAssocID="{2B1293CA-CA21-4D5A-85B6-9F90F6368DB0}" presName="sibTrans" presStyleCnt="0"/>
      <dgm:spPr/>
    </dgm:pt>
    <dgm:pt modelId="{B25B5A5B-D216-4926-A214-0C29DC4117BF}" type="pres">
      <dgm:prSet presAssocID="{6F98AD9B-A608-4243-868C-99F69415BCBA}" presName="compNode" presStyleCnt="0"/>
      <dgm:spPr/>
    </dgm:pt>
    <dgm:pt modelId="{F597196C-E3B4-4E3A-B65F-808DEBC980C9}" type="pres">
      <dgm:prSet presAssocID="{6F98AD9B-A608-4243-868C-99F69415BCBA}" presName="bgRect" presStyleLbl="bgShp" presStyleIdx="5" presStyleCnt="6"/>
      <dgm:spPr/>
    </dgm:pt>
    <dgm:pt modelId="{6753E4DD-A7F9-4593-88D8-0EE292B62DA9}" type="pres">
      <dgm:prSet presAssocID="{6F98AD9B-A608-4243-868C-99F69415BCBA}" presName="iconRect" presStyleLbl="node1" presStyleIdx="5" presStyleCnt="6"/>
      <dgm:spPr>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Family"/>
        </a:ext>
      </dgm:extLst>
    </dgm:pt>
    <dgm:pt modelId="{22C2E53A-4827-4E67-9B96-4CB561D6431D}" type="pres">
      <dgm:prSet presAssocID="{6F98AD9B-A608-4243-868C-99F69415BCBA}" presName="spaceRect" presStyleCnt="0"/>
      <dgm:spPr/>
    </dgm:pt>
    <dgm:pt modelId="{B5A37607-A5C0-406C-BB3D-3521F04CD726}" type="pres">
      <dgm:prSet presAssocID="{6F98AD9B-A608-4243-868C-99F69415BCBA}" presName="parTx" presStyleLbl="revTx" presStyleIdx="5" presStyleCnt="6">
        <dgm:presLayoutVars>
          <dgm:chMax val="0"/>
          <dgm:chPref val="0"/>
        </dgm:presLayoutVars>
      </dgm:prSet>
      <dgm:spPr/>
    </dgm:pt>
  </dgm:ptLst>
  <dgm:cxnLst>
    <dgm:cxn modelId="{5EF7F90F-D93D-4FCD-8DF8-7A05AE6D85D8}" type="presOf" srcId="{43EA6C43-58A9-498D-86F0-FF9F85058C5C}" destId="{1CC850DA-130A-45E2-9A05-6C5344E2CB73}" srcOrd="0" destOrd="0" presId="urn:microsoft.com/office/officeart/2018/2/layout/IconVerticalSolidList"/>
    <dgm:cxn modelId="{9BA7933F-998F-43AB-BADA-AC39A5B354CD}" type="presOf" srcId="{569BCFB0-E4DE-4C93-BB6F-F9A5064C4954}" destId="{BA97B9B3-B608-49D6-A7AE-A67EF6F87D9F}" srcOrd="0" destOrd="0" presId="urn:microsoft.com/office/officeart/2018/2/layout/IconVerticalSolidList"/>
    <dgm:cxn modelId="{6B401541-69C9-4DC8-8A45-35F4E4A2485C}" srcId="{569BCFB0-E4DE-4C93-BB6F-F9A5064C4954}" destId="{7123F6BB-F1DB-4983-80AE-1C51EC78C0E4}" srcOrd="0" destOrd="0" parTransId="{D52A2994-15D1-4777-B733-FD0E89B359DD}" sibTransId="{815FB2F2-D2F3-4963-9A37-E1F6D3FFE68E}"/>
    <dgm:cxn modelId="{8FEF6D6F-A93E-4FA7-A2ED-CC945A364E71}" type="presOf" srcId="{B723D74E-B814-4BF3-BA09-724FE2CA6651}" destId="{3B2E3978-1877-45B4-B229-806F44BAB4D2}" srcOrd="0" destOrd="0" presId="urn:microsoft.com/office/officeart/2018/2/layout/IconVerticalSolidList"/>
    <dgm:cxn modelId="{A5352973-5EAA-413C-B623-7D72D52CCCDD}" srcId="{569BCFB0-E4DE-4C93-BB6F-F9A5064C4954}" destId="{EC685F93-1EFD-4DD2-B373-325D8FA59921}" srcOrd="2" destOrd="0" parTransId="{744E095B-FBAC-49F8-AFE1-D037BD695141}" sibTransId="{0CBF9CB8-2F2B-4682-97CC-C8C26FE3DBF3}"/>
    <dgm:cxn modelId="{1CAA5156-54C0-4AB0-884A-BC3D703720AB}" srcId="{569BCFB0-E4DE-4C93-BB6F-F9A5064C4954}" destId="{43EA6C43-58A9-498D-86F0-FF9F85058C5C}" srcOrd="4" destOrd="0" parTransId="{64636301-4921-473B-AB0E-AB4EC1490C2E}" sibTransId="{2B1293CA-CA21-4D5A-85B6-9F90F6368DB0}"/>
    <dgm:cxn modelId="{A8339E56-992E-477E-BB70-5C064AFE0C0C}" srcId="{569BCFB0-E4DE-4C93-BB6F-F9A5064C4954}" destId="{6F98AD9B-A608-4243-868C-99F69415BCBA}" srcOrd="5" destOrd="0" parTransId="{29AE117C-3858-4A58-9707-5E1C0F576CF6}" sibTransId="{F28F4D39-7B6B-4648-9FCE-3FA84F93B0F5}"/>
    <dgm:cxn modelId="{965B927F-BF25-4A56-A69C-B29D5F8525D5}" type="presOf" srcId="{7123F6BB-F1DB-4983-80AE-1C51EC78C0E4}" destId="{76537ACF-725D-4831-9F71-121C7FB13D37}" srcOrd="0" destOrd="0" presId="urn:microsoft.com/office/officeart/2018/2/layout/IconVerticalSolidList"/>
    <dgm:cxn modelId="{A816BC91-7F5B-4C39-A8DB-57C439F298E0}" type="presOf" srcId="{EC685F93-1EFD-4DD2-B373-325D8FA59921}" destId="{8FBCCE36-E0CF-47D1-BD6C-DB01FCD5A0A9}" srcOrd="0" destOrd="0" presId="urn:microsoft.com/office/officeart/2018/2/layout/IconVerticalSolidList"/>
    <dgm:cxn modelId="{6283BDAC-BC4E-464A-9D63-D2034729178F}" type="presOf" srcId="{088A16F7-41FF-4356-A858-7383697A36BC}" destId="{25A0E1FB-0215-4B07-83E2-A6BB75585E8B}" srcOrd="0" destOrd="0" presId="urn:microsoft.com/office/officeart/2018/2/layout/IconVerticalSolidList"/>
    <dgm:cxn modelId="{895E52CB-E1EA-45A9-820E-01A814B591ED}" type="presOf" srcId="{6F98AD9B-A608-4243-868C-99F69415BCBA}" destId="{B5A37607-A5C0-406C-BB3D-3521F04CD726}" srcOrd="0" destOrd="0" presId="urn:microsoft.com/office/officeart/2018/2/layout/IconVerticalSolidList"/>
    <dgm:cxn modelId="{3518D2D2-6085-414F-8D12-6598CF4FFBB6}" srcId="{569BCFB0-E4DE-4C93-BB6F-F9A5064C4954}" destId="{088A16F7-41FF-4356-A858-7383697A36BC}" srcOrd="1" destOrd="0" parTransId="{C02F75FC-B770-41C8-91F5-C75BE9FDE038}" sibTransId="{8B8BE423-3F54-48F0-BF6C-CDDF239C4BCD}"/>
    <dgm:cxn modelId="{799B43F3-8F3E-4C79-8796-81F9A05894FD}" srcId="{569BCFB0-E4DE-4C93-BB6F-F9A5064C4954}" destId="{B723D74E-B814-4BF3-BA09-724FE2CA6651}" srcOrd="3" destOrd="0" parTransId="{B0C58E00-DC3B-4609-B723-613D430E4C9D}" sibTransId="{56671FFD-2E24-47B9-BEB8-A79D4C8F2787}"/>
    <dgm:cxn modelId="{B17ECAD6-547E-4ACF-A23A-C2495E789076}" type="presParOf" srcId="{BA97B9B3-B608-49D6-A7AE-A67EF6F87D9F}" destId="{DD92BF68-5F70-4DBF-8505-6785333B0DFD}" srcOrd="0" destOrd="0" presId="urn:microsoft.com/office/officeart/2018/2/layout/IconVerticalSolidList"/>
    <dgm:cxn modelId="{BA63A66B-6DE4-4EC3-9229-0F3ABE52A9D0}" type="presParOf" srcId="{DD92BF68-5F70-4DBF-8505-6785333B0DFD}" destId="{E1A060A8-225C-46BF-AFBE-A1F45124F692}" srcOrd="0" destOrd="0" presId="urn:microsoft.com/office/officeart/2018/2/layout/IconVerticalSolidList"/>
    <dgm:cxn modelId="{83EC1F3A-C592-4BE2-AF1C-3E816661B898}" type="presParOf" srcId="{DD92BF68-5F70-4DBF-8505-6785333B0DFD}" destId="{157A6998-4F33-43B5-9C0F-AE4DD18DC5E7}" srcOrd="1" destOrd="0" presId="urn:microsoft.com/office/officeart/2018/2/layout/IconVerticalSolidList"/>
    <dgm:cxn modelId="{663EE326-C21B-46AD-873C-C340E368E19A}" type="presParOf" srcId="{DD92BF68-5F70-4DBF-8505-6785333B0DFD}" destId="{7D9925C0-E3ED-4F38-955B-4DA0896FD1B5}" srcOrd="2" destOrd="0" presId="urn:microsoft.com/office/officeart/2018/2/layout/IconVerticalSolidList"/>
    <dgm:cxn modelId="{0A3C72F3-E0D3-4B98-A21E-04AFC7DC45A1}" type="presParOf" srcId="{DD92BF68-5F70-4DBF-8505-6785333B0DFD}" destId="{76537ACF-725D-4831-9F71-121C7FB13D37}" srcOrd="3" destOrd="0" presId="urn:microsoft.com/office/officeart/2018/2/layout/IconVerticalSolidList"/>
    <dgm:cxn modelId="{3C3FE2B2-70A9-49B4-9381-3E1EF7D4A9C9}" type="presParOf" srcId="{BA97B9B3-B608-49D6-A7AE-A67EF6F87D9F}" destId="{D5BD2FF8-8383-4A58-B271-E706AC77BD6F}" srcOrd="1" destOrd="0" presId="urn:microsoft.com/office/officeart/2018/2/layout/IconVerticalSolidList"/>
    <dgm:cxn modelId="{280ED3FF-8DC8-406B-B4A6-D8E52648224C}" type="presParOf" srcId="{BA97B9B3-B608-49D6-A7AE-A67EF6F87D9F}" destId="{499ED07E-4A3E-4D5A-8C28-CBAEA19DA603}" srcOrd="2" destOrd="0" presId="urn:microsoft.com/office/officeart/2018/2/layout/IconVerticalSolidList"/>
    <dgm:cxn modelId="{8197320E-1600-417B-94BE-11A8336A21E2}" type="presParOf" srcId="{499ED07E-4A3E-4D5A-8C28-CBAEA19DA603}" destId="{972A0209-109C-4D3C-AD11-7643E86919D2}" srcOrd="0" destOrd="0" presId="urn:microsoft.com/office/officeart/2018/2/layout/IconVerticalSolidList"/>
    <dgm:cxn modelId="{7CD9DBC5-9525-420D-BC53-09F338AD78AC}" type="presParOf" srcId="{499ED07E-4A3E-4D5A-8C28-CBAEA19DA603}" destId="{1CB7F825-60EA-4392-9E34-3A1EC78B7976}" srcOrd="1" destOrd="0" presId="urn:microsoft.com/office/officeart/2018/2/layout/IconVerticalSolidList"/>
    <dgm:cxn modelId="{3C880964-D80A-459A-80C0-491DD8F991AD}" type="presParOf" srcId="{499ED07E-4A3E-4D5A-8C28-CBAEA19DA603}" destId="{95198DEE-4B5D-4A0E-B15C-640AA9B64F7F}" srcOrd="2" destOrd="0" presId="urn:microsoft.com/office/officeart/2018/2/layout/IconVerticalSolidList"/>
    <dgm:cxn modelId="{4545055E-3D9E-40FA-B66A-6B51DF5A9074}" type="presParOf" srcId="{499ED07E-4A3E-4D5A-8C28-CBAEA19DA603}" destId="{25A0E1FB-0215-4B07-83E2-A6BB75585E8B}" srcOrd="3" destOrd="0" presId="urn:microsoft.com/office/officeart/2018/2/layout/IconVerticalSolidList"/>
    <dgm:cxn modelId="{C03B8F90-6043-40C1-BD2C-468EF6F3E5D7}" type="presParOf" srcId="{BA97B9B3-B608-49D6-A7AE-A67EF6F87D9F}" destId="{8855DC51-811D-4B53-99B3-9B7E8C13550E}" srcOrd="3" destOrd="0" presId="urn:microsoft.com/office/officeart/2018/2/layout/IconVerticalSolidList"/>
    <dgm:cxn modelId="{71E97E65-FDAB-4E28-8697-463087F00F5A}" type="presParOf" srcId="{BA97B9B3-B608-49D6-A7AE-A67EF6F87D9F}" destId="{FFC468E3-07C3-41C6-8B27-9D2FD2D4F0F7}" srcOrd="4" destOrd="0" presId="urn:microsoft.com/office/officeart/2018/2/layout/IconVerticalSolidList"/>
    <dgm:cxn modelId="{0701FD4D-84FE-4D1F-9B46-60C0FC9E2106}" type="presParOf" srcId="{FFC468E3-07C3-41C6-8B27-9D2FD2D4F0F7}" destId="{BEBD6A55-258C-4A65-B8AA-A555CE8EFC38}" srcOrd="0" destOrd="0" presId="urn:microsoft.com/office/officeart/2018/2/layout/IconVerticalSolidList"/>
    <dgm:cxn modelId="{4849F5D4-73C2-40ED-9E0B-384FC383179A}" type="presParOf" srcId="{FFC468E3-07C3-41C6-8B27-9D2FD2D4F0F7}" destId="{22EE3431-FEAD-4AEE-B3A0-A6C13E627BCC}" srcOrd="1" destOrd="0" presId="urn:microsoft.com/office/officeart/2018/2/layout/IconVerticalSolidList"/>
    <dgm:cxn modelId="{E26AC6E5-9708-47DF-8416-6F5C0F997B8B}" type="presParOf" srcId="{FFC468E3-07C3-41C6-8B27-9D2FD2D4F0F7}" destId="{8D8BE8F6-B2BD-46F3-AB40-2E41B12C4A90}" srcOrd="2" destOrd="0" presId="urn:microsoft.com/office/officeart/2018/2/layout/IconVerticalSolidList"/>
    <dgm:cxn modelId="{4A0900F9-5727-464D-8F60-B5A3F946AEC4}" type="presParOf" srcId="{FFC468E3-07C3-41C6-8B27-9D2FD2D4F0F7}" destId="{8FBCCE36-E0CF-47D1-BD6C-DB01FCD5A0A9}" srcOrd="3" destOrd="0" presId="urn:microsoft.com/office/officeart/2018/2/layout/IconVerticalSolidList"/>
    <dgm:cxn modelId="{0D379D8C-0360-4461-A552-1CC495D3300C}" type="presParOf" srcId="{BA97B9B3-B608-49D6-A7AE-A67EF6F87D9F}" destId="{68444DE1-01E4-45CD-918D-ADA8EDEBEA74}" srcOrd="5" destOrd="0" presId="urn:microsoft.com/office/officeart/2018/2/layout/IconVerticalSolidList"/>
    <dgm:cxn modelId="{3B0CBDA9-792A-4EA4-B47C-21CDD5A02622}" type="presParOf" srcId="{BA97B9B3-B608-49D6-A7AE-A67EF6F87D9F}" destId="{38D77ADC-C048-4664-AF57-4A032BC4203D}" srcOrd="6" destOrd="0" presId="urn:microsoft.com/office/officeart/2018/2/layout/IconVerticalSolidList"/>
    <dgm:cxn modelId="{F2787A28-E0EF-4BCA-9CE4-5C166B269D02}" type="presParOf" srcId="{38D77ADC-C048-4664-AF57-4A032BC4203D}" destId="{92358C43-B3F6-4128-BD68-818A35CA84DA}" srcOrd="0" destOrd="0" presId="urn:microsoft.com/office/officeart/2018/2/layout/IconVerticalSolidList"/>
    <dgm:cxn modelId="{C3E57C29-6B70-4FDE-91B4-1E617435FF6A}" type="presParOf" srcId="{38D77ADC-C048-4664-AF57-4A032BC4203D}" destId="{91145F39-8F49-402C-9F2A-269D54E58C6D}" srcOrd="1" destOrd="0" presId="urn:microsoft.com/office/officeart/2018/2/layout/IconVerticalSolidList"/>
    <dgm:cxn modelId="{FAB24F08-E586-439B-85B9-2C168AAD658D}" type="presParOf" srcId="{38D77ADC-C048-4664-AF57-4A032BC4203D}" destId="{3B35D7CD-70C6-4700-A375-076002EBD660}" srcOrd="2" destOrd="0" presId="urn:microsoft.com/office/officeart/2018/2/layout/IconVerticalSolidList"/>
    <dgm:cxn modelId="{6868B12D-E622-4C89-AC73-608295C27D03}" type="presParOf" srcId="{38D77ADC-C048-4664-AF57-4A032BC4203D}" destId="{3B2E3978-1877-45B4-B229-806F44BAB4D2}" srcOrd="3" destOrd="0" presId="urn:microsoft.com/office/officeart/2018/2/layout/IconVerticalSolidList"/>
    <dgm:cxn modelId="{7EE6350B-879D-45A9-9808-052B2863DB1F}" type="presParOf" srcId="{BA97B9B3-B608-49D6-A7AE-A67EF6F87D9F}" destId="{A2095FAF-5B25-447F-9F55-AF5AB711779B}" srcOrd="7" destOrd="0" presId="urn:microsoft.com/office/officeart/2018/2/layout/IconVerticalSolidList"/>
    <dgm:cxn modelId="{C45FB24E-3D14-491C-B1E9-21FA0BDF497E}" type="presParOf" srcId="{BA97B9B3-B608-49D6-A7AE-A67EF6F87D9F}" destId="{235EAD20-7276-41F9-8F2A-6392115440C8}" srcOrd="8" destOrd="0" presId="urn:microsoft.com/office/officeart/2018/2/layout/IconVerticalSolidList"/>
    <dgm:cxn modelId="{A0ADB24D-99D6-45BF-BD6C-64629CC8C3CD}" type="presParOf" srcId="{235EAD20-7276-41F9-8F2A-6392115440C8}" destId="{FF71E65E-5BA2-4407-9268-26B72DAC978D}" srcOrd="0" destOrd="0" presId="urn:microsoft.com/office/officeart/2018/2/layout/IconVerticalSolidList"/>
    <dgm:cxn modelId="{5FF093BA-4596-4E03-83B7-A54B2E93BADE}" type="presParOf" srcId="{235EAD20-7276-41F9-8F2A-6392115440C8}" destId="{C2AF5768-8E26-462F-9BAE-1ECD3612EEEF}" srcOrd="1" destOrd="0" presId="urn:microsoft.com/office/officeart/2018/2/layout/IconVerticalSolidList"/>
    <dgm:cxn modelId="{27164F9E-F8D0-4063-B741-CC0BC8235B52}" type="presParOf" srcId="{235EAD20-7276-41F9-8F2A-6392115440C8}" destId="{3BC8FF62-3967-44BC-AC62-BDD246D9C6D4}" srcOrd="2" destOrd="0" presId="urn:microsoft.com/office/officeart/2018/2/layout/IconVerticalSolidList"/>
    <dgm:cxn modelId="{0F53B69B-0166-4282-A6BF-5ED111CDFF46}" type="presParOf" srcId="{235EAD20-7276-41F9-8F2A-6392115440C8}" destId="{1CC850DA-130A-45E2-9A05-6C5344E2CB73}" srcOrd="3" destOrd="0" presId="urn:microsoft.com/office/officeart/2018/2/layout/IconVerticalSolidList"/>
    <dgm:cxn modelId="{70B19B0E-B129-4B10-9B7B-E213C511C764}" type="presParOf" srcId="{BA97B9B3-B608-49D6-A7AE-A67EF6F87D9F}" destId="{43EC44BD-9A05-4921-B0F0-E45CBF24257A}" srcOrd="9" destOrd="0" presId="urn:microsoft.com/office/officeart/2018/2/layout/IconVerticalSolidList"/>
    <dgm:cxn modelId="{FE2EF5B0-457E-48AE-8F50-C854F2313724}" type="presParOf" srcId="{BA97B9B3-B608-49D6-A7AE-A67EF6F87D9F}" destId="{B25B5A5B-D216-4926-A214-0C29DC4117BF}" srcOrd="10" destOrd="0" presId="urn:microsoft.com/office/officeart/2018/2/layout/IconVerticalSolidList"/>
    <dgm:cxn modelId="{BEA602BC-D7CF-428D-A370-6ADAB5D3B174}" type="presParOf" srcId="{B25B5A5B-D216-4926-A214-0C29DC4117BF}" destId="{F597196C-E3B4-4E3A-B65F-808DEBC980C9}" srcOrd="0" destOrd="0" presId="urn:microsoft.com/office/officeart/2018/2/layout/IconVerticalSolidList"/>
    <dgm:cxn modelId="{042D4D87-92C5-4E07-86A4-96F6A834F9F2}" type="presParOf" srcId="{B25B5A5B-D216-4926-A214-0C29DC4117BF}" destId="{6753E4DD-A7F9-4593-88D8-0EE292B62DA9}" srcOrd="1" destOrd="0" presId="urn:microsoft.com/office/officeart/2018/2/layout/IconVerticalSolidList"/>
    <dgm:cxn modelId="{2C8F3FC3-0195-4FDB-9C29-C3BD2245F6D6}" type="presParOf" srcId="{B25B5A5B-D216-4926-A214-0C29DC4117BF}" destId="{22C2E53A-4827-4E67-9B96-4CB561D6431D}" srcOrd="2" destOrd="0" presId="urn:microsoft.com/office/officeart/2018/2/layout/IconVerticalSolidList"/>
    <dgm:cxn modelId="{BFC2599B-C8B8-4A4A-A98C-BA4F2BDFE291}" type="presParOf" srcId="{B25B5A5B-D216-4926-A214-0C29DC4117BF}" destId="{B5A37607-A5C0-406C-BB3D-3521F04CD72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060A8-225C-46BF-AFBE-A1F45124F692}">
      <dsp:nvSpPr>
        <dsp:cNvPr id="0" name=""/>
        <dsp:cNvSpPr/>
      </dsp:nvSpPr>
      <dsp:spPr>
        <a:xfrm>
          <a:off x="0" y="1829"/>
          <a:ext cx="6248400" cy="77966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7A6998-4F33-43B5-9C0F-AE4DD18DC5E7}">
      <dsp:nvSpPr>
        <dsp:cNvPr id="0" name=""/>
        <dsp:cNvSpPr/>
      </dsp:nvSpPr>
      <dsp:spPr>
        <a:xfrm>
          <a:off x="235850" y="177255"/>
          <a:ext cx="428818" cy="428818"/>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537ACF-725D-4831-9F71-121C7FB13D37}">
      <dsp:nvSpPr>
        <dsp:cNvPr id="0" name=""/>
        <dsp:cNvSpPr/>
      </dsp:nvSpPr>
      <dsp:spPr>
        <a:xfrm>
          <a:off x="900518" y="1829"/>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90000"/>
            </a:lnSpc>
            <a:spcBef>
              <a:spcPct val="0"/>
            </a:spcBef>
            <a:spcAft>
              <a:spcPct val="35000"/>
            </a:spcAft>
            <a:buNone/>
          </a:pPr>
          <a:r>
            <a:rPr lang="es-CL" sz="1400" kern="1200"/>
            <a:t>Leer constantemente para mejorar el léxico y comprensión lectora.</a:t>
          </a:r>
          <a:endParaRPr lang="en-US" sz="1400" kern="1200"/>
        </a:p>
      </dsp:txBody>
      <dsp:txXfrm>
        <a:off x="900518" y="1829"/>
        <a:ext cx="5347881" cy="779669"/>
      </dsp:txXfrm>
    </dsp:sp>
    <dsp:sp modelId="{972A0209-109C-4D3C-AD11-7643E86919D2}">
      <dsp:nvSpPr>
        <dsp:cNvPr id="0" name=""/>
        <dsp:cNvSpPr/>
      </dsp:nvSpPr>
      <dsp:spPr>
        <a:xfrm>
          <a:off x="0" y="976416"/>
          <a:ext cx="6248400" cy="77966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B7F825-60EA-4392-9E34-3A1EC78B7976}">
      <dsp:nvSpPr>
        <dsp:cNvPr id="0" name=""/>
        <dsp:cNvSpPr/>
      </dsp:nvSpPr>
      <dsp:spPr>
        <a:xfrm>
          <a:off x="235850" y="1151842"/>
          <a:ext cx="428818" cy="428818"/>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A0E1FB-0215-4B07-83E2-A6BB75585E8B}">
      <dsp:nvSpPr>
        <dsp:cNvPr id="0" name=""/>
        <dsp:cNvSpPr/>
      </dsp:nvSpPr>
      <dsp:spPr>
        <a:xfrm>
          <a:off x="900518" y="976416"/>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90000"/>
            </a:lnSpc>
            <a:spcBef>
              <a:spcPct val="0"/>
            </a:spcBef>
            <a:spcAft>
              <a:spcPct val="35000"/>
            </a:spcAft>
            <a:buNone/>
          </a:pPr>
          <a:r>
            <a:rPr lang="es-CL" sz="1400" kern="1200"/>
            <a:t>Identificar el tipo de  texto que es.</a:t>
          </a:r>
          <a:endParaRPr lang="en-US" sz="1400" kern="1200"/>
        </a:p>
      </dsp:txBody>
      <dsp:txXfrm>
        <a:off x="900518" y="976416"/>
        <a:ext cx="5347881" cy="779669"/>
      </dsp:txXfrm>
    </dsp:sp>
    <dsp:sp modelId="{BEBD6A55-258C-4A65-B8AA-A555CE8EFC38}">
      <dsp:nvSpPr>
        <dsp:cNvPr id="0" name=""/>
        <dsp:cNvSpPr/>
      </dsp:nvSpPr>
      <dsp:spPr>
        <a:xfrm>
          <a:off x="0" y="1951003"/>
          <a:ext cx="6248400" cy="77966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EE3431-FEAD-4AEE-B3A0-A6C13E627BCC}">
      <dsp:nvSpPr>
        <dsp:cNvPr id="0" name=""/>
        <dsp:cNvSpPr/>
      </dsp:nvSpPr>
      <dsp:spPr>
        <a:xfrm>
          <a:off x="235850" y="2126428"/>
          <a:ext cx="428818" cy="428818"/>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BCCE36-E0CF-47D1-BD6C-DB01FCD5A0A9}">
      <dsp:nvSpPr>
        <dsp:cNvPr id="0" name=""/>
        <dsp:cNvSpPr/>
      </dsp:nvSpPr>
      <dsp:spPr>
        <a:xfrm>
          <a:off x="900518" y="1951003"/>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90000"/>
            </a:lnSpc>
            <a:spcBef>
              <a:spcPct val="0"/>
            </a:spcBef>
            <a:spcAft>
              <a:spcPct val="35000"/>
            </a:spcAft>
            <a:buNone/>
          </a:pPr>
          <a:r>
            <a:rPr lang="es-CL" sz="1400" kern="1200"/>
            <a:t>Centrarse en el tema e ideas principales.</a:t>
          </a:r>
          <a:endParaRPr lang="en-US" sz="1400" kern="1200"/>
        </a:p>
      </dsp:txBody>
      <dsp:txXfrm>
        <a:off x="900518" y="1951003"/>
        <a:ext cx="5347881" cy="779669"/>
      </dsp:txXfrm>
    </dsp:sp>
    <dsp:sp modelId="{92358C43-B3F6-4128-BD68-818A35CA84DA}">
      <dsp:nvSpPr>
        <dsp:cNvPr id="0" name=""/>
        <dsp:cNvSpPr/>
      </dsp:nvSpPr>
      <dsp:spPr>
        <a:xfrm>
          <a:off x="0" y="2925590"/>
          <a:ext cx="6248400" cy="77966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145F39-8F49-402C-9F2A-269D54E58C6D}">
      <dsp:nvSpPr>
        <dsp:cNvPr id="0" name=""/>
        <dsp:cNvSpPr/>
      </dsp:nvSpPr>
      <dsp:spPr>
        <a:xfrm>
          <a:off x="235850" y="3101015"/>
          <a:ext cx="428818" cy="428818"/>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2E3978-1877-45B4-B229-806F44BAB4D2}">
      <dsp:nvSpPr>
        <dsp:cNvPr id="0" name=""/>
        <dsp:cNvSpPr/>
      </dsp:nvSpPr>
      <dsp:spPr>
        <a:xfrm>
          <a:off x="900518" y="2925590"/>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90000"/>
            </a:lnSpc>
            <a:spcBef>
              <a:spcPct val="0"/>
            </a:spcBef>
            <a:spcAft>
              <a:spcPct val="35000"/>
            </a:spcAft>
            <a:buNone/>
          </a:pPr>
          <a:r>
            <a:rPr lang="es-CL" sz="1400" kern="1200"/>
            <a:t>Releer el texto y hacerse preguntas claves luego de las lectura( cómo, cuándo, dónde, por qué, para qué).</a:t>
          </a:r>
          <a:endParaRPr lang="en-US" sz="1400" kern="1200"/>
        </a:p>
      </dsp:txBody>
      <dsp:txXfrm>
        <a:off x="900518" y="2925590"/>
        <a:ext cx="5347881" cy="779669"/>
      </dsp:txXfrm>
    </dsp:sp>
    <dsp:sp modelId="{FF71E65E-5BA2-4407-9268-26B72DAC978D}">
      <dsp:nvSpPr>
        <dsp:cNvPr id="0" name=""/>
        <dsp:cNvSpPr/>
      </dsp:nvSpPr>
      <dsp:spPr>
        <a:xfrm>
          <a:off x="0" y="3900177"/>
          <a:ext cx="6248400" cy="77966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AF5768-8E26-462F-9BAE-1ECD3612EEEF}">
      <dsp:nvSpPr>
        <dsp:cNvPr id="0" name=""/>
        <dsp:cNvSpPr/>
      </dsp:nvSpPr>
      <dsp:spPr>
        <a:xfrm>
          <a:off x="235850" y="4075602"/>
          <a:ext cx="428818" cy="428818"/>
        </a:xfrm>
        <a:prstGeom prst="rect">
          <a:avLst/>
        </a:prstGeom>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C850DA-130A-45E2-9A05-6C5344E2CB73}">
      <dsp:nvSpPr>
        <dsp:cNvPr id="0" name=""/>
        <dsp:cNvSpPr/>
      </dsp:nvSpPr>
      <dsp:spPr>
        <a:xfrm>
          <a:off x="900518" y="3900177"/>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90000"/>
            </a:lnSpc>
            <a:spcBef>
              <a:spcPct val="0"/>
            </a:spcBef>
            <a:spcAft>
              <a:spcPct val="35000"/>
            </a:spcAft>
            <a:buNone/>
          </a:pPr>
          <a:r>
            <a:rPr lang="es-CL" sz="1400" kern="1200"/>
            <a:t>Fijarse en lo que pide la pregunta y a qué apunta esta.</a:t>
          </a:r>
          <a:endParaRPr lang="en-US" sz="1400" kern="1200"/>
        </a:p>
      </dsp:txBody>
      <dsp:txXfrm>
        <a:off x="900518" y="3900177"/>
        <a:ext cx="5347881" cy="779669"/>
      </dsp:txXfrm>
    </dsp:sp>
    <dsp:sp modelId="{F597196C-E3B4-4E3A-B65F-808DEBC980C9}">
      <dsp:nvSpPr>
        <dsp:cNvPr id="0" name=""/>
        <dsp:cNvSpPr/>
      </dsp:nvSpPr>
      <dsp:spPr>
        <a:xfrm>
          <a:off x="0" y="4874763"/>
          <a:ext cx="6248400" cy="77966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53E4DD-A7F9-4593-88D8-0EE292B62DA9}">
      <dsp:nvSpPr>
        <dsp:cNvPr id="0" name=""/>
        <dsp:cNvSpPr/>
      </dsp:nvSpPr>
      <dsp:spPr>
        <a:xfrm>
          <a:off x="235850" y="5050189"/>
          <a:ext cx="428818" cy="428818"/>
        </a:xfrm>
        <a:prstGeom prst="rect">
          <a:avLst/>
        </a:prstGeom>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A37607-A5C0-406C-BB3D-3521F04CD726}">
      <dsp:nvSpPr>
        <dsp:cNvPr id="0" name=""/>
        <dsp:cNvSpPr/>
      </dsp:nvSpPr>
      <dsp:spPr>
        <a:xfrm>
          <a:off x="900518" y="4874763"/>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622300">
            <a:lnSpc>
              <a:spcPct val="90000"/>
            </a:lnSpc>
            <a:spcBef>
              <a:spcPct val="0"/>
            </a:spcBef>
            <a:spcAft>
              <a:spcPct val="35000"/>
            </a:spcAft>
            <a:buNone/>
          </a:pPr>
          <a:r>
            <a:rPr lang="es-CL" sz="1400" kern="1200" dirty="0"/>
            <a:t>Ocupar estrategias de lectura ya sean las aprendidas en clases o sus propios métodos de lectura( realización de esquemas, dibujos, entre otros).</a:t>
          </a:r>
          <a:endParaRPr lang="en-US" sz="1400" kern="1200" dirty="0"/>
        </a:p>
      </dsp:txBody>
      <dsp:txXfrm>
        <a:off x="900518" y="4874763"/>
        <a:ext cx="5347881" cy="77966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E21D01-9C0C-454E-B4A4-C4338A70A166}" type="datetimeFigureOut">
              <a:rPr lang="es-CL" smtClean="0"/>
              <a:t>01-04-2020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94EDFF-6167-47EF-AB1E-75CDFC1EE54F}" type="slidenum">
              <a:rPr lang="es-CL" smtClean="0"/>
              <a:t>‹Nº›</a:t>
            </a:fld>
            <a:endParaRPr lang="es-CL"/>
          </a:p>
        </p:txBody>
      </p:sp>
    </p:spTree>
    <p:extLst>
      <p:ext uri="{BB962C8B-B14F-4D97-AF65-F5344CB8AC3E}">
        <p14:creationId xmlns:p14="http://schemas.microsoft.com/office/powerpoint/2010/main" val="329906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5194EDFF-6167-47EF-AB1E-75CDFC1EE54F}" type="slidenum">
              <a:rPr lang="es-CL" smtClean="0"/>
              <a:t>4</a:t>
            </a:fld>
            <a:endParaRPr lang="es-CL"/>
          </a:p>
        </p:txBody>
      </p:sp>
    </p:spTree>
    <p:extLst>
      <p:ext uri="{BB962C8B-B14F-4D97-AF65-F5344CB8AC3E}">
        <p14:creationId xmlns:p14="http://schemas.microsoft.com/office/powerpoint/2010/main" val="3809268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A043B2-E63A-435F-BA84-CD32218EBF9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26903E85-D9C5-4A02-88AF-5126B61EB3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721C6733-BA67-4848-B276-E25613E8577B}"/>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5" name="Marcador de pie de página 4">
            <a:extLst>
              <a:ext uri="{FF2B5EF4-FFF2-40B4-BE49-F238E27FC236}">
                <a16:creationId xmlns:a16="http://schemas.microsoft.com/office/drawing/2014/main" id="{374059A0-DFA4-48B3-9C4F-89E3DE8B46B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C35E1CE-AD4A-4016-852D-15DBAEBA0CDA}"/>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279956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EEF4F-0704-407A-93D2-25CAD6F018D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714E932-3CEE-4E81-8CC6-845A52A5088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71D404E-3C37-47B7-8341-049E14B13F8D}"/>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5" name="Marcador de pie de página 4">
            <a:extLst>
              <a:ext uri="{FF2B5EF4-FFF2-40B4-BE49-F238E27FC236}">
                <a16:creationId xmlns:a16="http://schemas.microsoft.com/office/drawing/2014/main" id="{53BC8E04-31DC-4318-A605-CD4B9FCC960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5A3809E-5570-495F-A66D-D204EB77BE0B}"/>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221704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C4B3B44-5A00-4B09-ADD3-01AE056DBD7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93E6E8D-E61C-445D-BBCB-6677531C747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3F796F4-CA83-4B59-BBD0-38E9EC7C1A9B}"/>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5" name="Marcador de pie de página 4">
            <a:extLst>
              <a:ext uri="{FF2B5EF4-FFF2-40B4-BE49-F238E27FC236}">
                <a16:creationId xmlns:a16="http://schemas.microsoft.com/office/drawing/2014/main" id="{0B6D7C91-CD40-4EF1-B8FD-D4975A2D623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634E253-C058-4E67-8759-9C0E0B751452}"/>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294635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C66561-26F3-45F6-8226-AE15909FF33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725AEBF-93DD-410F-BE17-EA60B653D6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BDB58337-B144-4134-BF76-93244F0589DC}"/>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5" name="Marcador de pie de página 4">
            <a:extLst>
              <a:ext uri="{FF2B5EF4-FFF2-40B4-BE49-F238E27FC236}">
                <a16:creationId xmlns:a16="http://schemas.microsoft.com/office/drawing/2014/main" id="{8FDA1757-DA68-49BF-9139-01904E07A95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ED45A1A-DC3A-4EA0-B112-EB5F081344D4}"/>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394039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1822FF-0D9B-43C6-92E4-B8976FD43FB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044A388-352E-4E7C-A3F0-AE935FEDDF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6C56829-1130-453F-A204-6DB57C9BF1AC}"/>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5" name="Marcador de pie de página 4">
            <a:extLst>
              <a:ext uri="{FF2B5EF4-FFF2-40B4-BE49-F238E27FC236}">
                <a16:creationId xmlns:a16="http://schemas.microsoft.com/office/drawing/2014/main" id="{127E8FA4-C8F4-4903-832B-56FF096BDAA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23ECF9E-4505-43C1-A844-660B97C3634A}"/>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276901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FB627B-B6CC-4847-8B7C-4B5D5B06FC3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574B67B-29E4-4B8F-BCC9-4EC9B8C4520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7DC693E2-A60D-403F-8F98-A8895B270A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FF9B7C07-C7EC-478B-9EF6-70753D1E8BF8}"/>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6" name="Marcador de pie de página 5">
            <a:extLst>
              <a:ext uri="{FF2B5EF4-FFF2-40B4-BE49-F238E27FC236}">
                <a16:creationId xmlns:a16="http://schemas.microsoft.com/office/drawing/2014/main" id="{779FF916-ADA5-45CF-B28B-065487F0FBF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407D090-AE8A-49AF-94A1-9E4209DABBB1}"/>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147361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9614D-437F-4D86-AA6C-C3EEB51E24C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4CAE2BC-4A94-4BE8-9B98-AC552877C6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FDC5B86-8FD6-4847-B82E-99A6B5CAD11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A985AB2C-AA16-44F2-A7D0-CC24E4AD97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BF01662-B707-4401-9EFB-4A225AEA43E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294F6999-2A45-4266-BA83-F297716BA39A}"/>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8" name="Marcador de pie de página 7">
            <a:extLst>
              <a:ext uri="{FF2B5EF4-FFF2-40B4-BE49-F238E27FC236}">
                <a16:creationId xmlns:a16="http://schemas.microsoft.com/office/drawing/2014/main" id="{012BED57-480A-49A4-8BAB-6B789E638AA0}"/>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05294155-9A84-431F-840F-239FF1CBEC41}"/>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239598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A93D6B-0F2F-49FE-83E7-425A4158502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E98EF83E-EB3F-4097-8E7F-7999E34ACFC7}"/>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4" name="Marcador de pie de página 3">
            <a:extLst>
              <a:ext uri="{FF2B5EF4-FFF2-40B4-BE49-F238E27FC236}">
                <a16:creationId xmlns:a16="http://schemas.microsoft.com/office/drawing/2014/main" id="{D57AD312-6A36-4657-92C2-85520DF2874B}"/>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C0317CC4-092A-43E7-9FFB-0B22C25340BE}"/>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57180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79BB314-2339-460B-9C3D-450B9FF59A17}"/>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3" name="Marcador de pie de página 2">
            <a:extLst>
              <a:ext uri="{FF2B5EF4-FFF2-40B4-BE49-F238E27FC236}">
                <a16:creationId xmlns:a16="http://schemas.microsoft.com/office/drawing/2014/main" id="{29226F45-595D-4379-AB47-2EB6FA203322}"/>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B22E26F9-E957-4FCD-BB9D-6FBC480C13A6}"/>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380889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CC1A96-A5DD-4170-A6A1-3213D808D61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1B8A767-BD4C-47FD-A19B-0DF10EA22E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E209481A-92AE-4E75-A27B-AC582444A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281B1BB-5438-46CF-871A-F5C3CF453F44}"/>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6" name="Marcador de pie de página 5">
            <a:extLst>
              <a:ext uri="{FF2B5EF4-FFF2-40B4-BE49-F238E27FC236}">
                <a16:creationId xmlns:a16="http://schemas.microsoft.com/office/drawing/2014/main" id="{EE3158AD-F711-4485-B61D-619182BC336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562B9E1-7B00-47CE-A845-DCB882C01E90}"/>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387094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F2AE09-463E-44FD-89A3-EC59E091ACC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92FBC299-A95F-4111-A50B-F1B4AEC60B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FB45F79-D3CA-4340-8C29-3B316ED82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179876-0D61-4718-9753-D69502BD487F}"/>
              </a:ext>
            </a:extLst>
          </p:cNvPr>
          <p:cNvSpPr>
            <a:spLocks noGrp="1"/>
          </p:cNvSpPr>
          <p:nvPr>
            <p:ph type="dt" sz="half" idx="10"/>
          </p:nvPr>
        </p:nvSpPr>
        <p:spPr/>
        <p:txBody>
          <a:bodyPr/>
          <a:lstStyle/>
          <a:p>
            <a:fld id="{6BCE45E9-6B84-444B-B006-1E223274BAEE}" type="datetimeFigureOut">
              <a:rPr lang="es-CL" smtClean="0"/>
              <a:t>01-04-2020</a:t>
            </a:fld>
            <a:endParaRPr lang="es-CL"/>
          </a:p>
        </p:txBody>
      </p:sp>
      <p:sp>
        <p:nvSpPr>
          <p:cNvPr id="6" name="Marcador de pie de página 5">
            <a:extLst>
              <a:ext uri="{FF2B5EF4-FFF2-40B4-BE49-F238E27FC236}">
                <a16:creationId xmlns:a16="http://schemas.microsoft.com/office/drawing/2014/main" id="{64047C81-5594-45D3-BF25-F4187EC2605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E3FC111-4989-4E2B-8D3A-7ADB4EF9BBA2}"/>
              </a:ext>
            </a:extLst>
          </p:cNvPr>
          <p:cNvSpPr>
            <a:spLocks noGrp="1"/>
          </p:cNvSpPr>
          <p:nvPr>
            <p:ph type="sldNum" sz="quarter" idx="12"/>
          </p:nvPr>
        </p:nvSpPr>
        <p:spPr/>
        <p:txBody>
          <a:bodyPr/>
          <a:lstStyle/>
          <a:p>
            <a:fld id="{0B61EF0D-5F85-4224-A0CA-EF07E2F05AAE}" type="slidenum">
              <a:rPr lang="es-CL" smtClean="0"/>
              <a:t>‹Nº›</a:t>
            </a:fld>
            <a:endParaRPr lang="es-CL"/>
          </a:p>
        </p:txBody>
      </p:sp>
    </p:spTree>
    <p:extLst>
      <p:ext uri="{BB962C8B-B14F-4D97-AF65-F5344CB8AC3E}">
        <p14:creationId xmlns:p14="http://schemas.microsoft.com/office/powerpoint/2010/main" val="3282884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899DB84-3CAA-4DF5-AD11-0879767F5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E2F51BB-3866-4778-887E-D4A66D89DE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12B28C6-65C9-40E8-B475-566F65C954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E45E9-6B84-444B-B006-1E223274BAEE}" type="datetimeFigureOut">
              <a:rPr lang="es-CL" smtClean="0"/>
              <a:t>01-04-2020</a:t>
            </a:fld>
            <a:endParaRPr lang="es-CL"/>
          </a:p>
        </p:txBody>
      </p:sp>
      <p:sp>
        <p:nvSpPr>
          <p:cNvPr id="5" name="Marcador de pie de página 4">
            <a:extLst>
              <a:ext uri="{FF2B5EF4-FFF2-40B4-BE49-F238E27FC236}">
                <a16:creationId xmlns:a16="http://schemas.microsoft.com/office/drawing/2014/main" id="{B156DBD2-A8DF-4C72-82B7-47FBC88E1A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3C334A9-E101-4704-9E3F-51F05CC06A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1EF0D-5F85-4224-A0CA-EF07E2F05AAE}" type="slidenum">
              <a:rPr lang="es-CL" smtClean="0"/>
              <a:t>‹Nº›</a:t>
            </a:fld>
            <a:endParaRPr lang="es-CL"/>
          </a:p>
        </p:txBody>
      </p:sp>
    </p:spTree>
    <p:extLst>
      <p:ext uri="{BB962C8B-B14F-4D97-AF65-F5344CB8AC3E}">
        <p14:creationId xmlns:p14="http://schemas.microsoft.com/office/powerpoint/2010/main" val="1213476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B700B2E1-B005-4C2D-963D-0A714E40E93A}"/>
              </a:ext>
            </a:extLst>
          </p:cNvPr>
          <p:cNvSpPr>
            <a:spLocks noGrp="1"/>
          </p:cNvSpPr>
          <p:nvPr>
            <p:ph type="ctrTitle"/>
          </p:nvPr>
        </p:nvSpPr>
        <p:spPr>
          <a:xfrm>
            <a:off x="6241512" y="2780442"/>
            <a:ext cx="4805691" cy="1297115"/>
          </a:xfrm>
        </p:spPr>
        <p:txBody>
          <a:bodyPr anchor="t">
            <a:noAutofit/>
          </a:bodyPr>
          <a:lstStyle/>
          <a:p>
            <a:pPr algn="l"/>
            <a:r>
              <a:rPr lang="es-CL" sz="6600" dirty="0">
                <a:solidFill>
                  <a:srgbClr val="000000"/>
                </a:solidFill>
              </a:rPr>
              <a:t>Prueba </a:t>
            </a:r>
            <a:br>
              <a:rPr lang="es-CL" sz="6600" dirty="0">
                <a:solidFill>
                  <a:srgbClr val="000000"/>
                </a:solidFill>
              </a:rPr>
            </a:br>
            <a:r>
              <a:rPr lang="es-CL" sz="6600" dirty="0">
                <a:solidFill>
                  <a:srgbClr val="000000"/>
                </a:solidFill>
              </a:rPr>
              <a:t>de </a:t>
            </a:r>
            <a:br>
              <a:rPr lang="es-CL" sz="6600" dirty="0">
                <a:solidFill>
                  <a:srgbClr val="000000"/>
                </a:solidFill>
              </a:rPr>
            </a:br>
            <a:r>
              <a:rPr lang="es-CL" sz="6600" dirty="0">
                <a:solidFill>
                  <a:srgbClr val="000000"/>
                </a:solidFill>
              </a:rPr>
              <a:t>Transición </a:t>
            </a:r>
          </a:p>
        </p:txBody>
      </p:sp>
      <p:sp>
        <p:nvSpPr>
          <p:cNvPr id="3" name="Subtítulo 2">
            <a:extLst>
              <a:ext uri="{FF2B5EF4-FFF2-40B4-BE49-F238E27FC236}">
                <a16:creationId xmlns:a16="http://schemas.microsoft.com/office/drawing/2014/main" id="{A82AB20E-57A5-44BB-B21F-BF9A216AB994}"/>
              </a:ext>
            </a:extLst>
          </p:cNvPr>
          <p:cNvSpPr>
            <a:spLocks noGrp="1"/>
          </p:cNvSpPr>
          <p:nvPr>
            <p:ph type="subTitle" idx="1"/>
          </p:nvPr>
        </p:nvSpPr>
        <p:spPr>
          <a:xfrm>
            <a:off x="6096000" y="1714501"/>
            <a:ext cx="4805691" cy="838831"/>
          </a:xfrm>
        </p:spPr>
        <p:txBody>
          <a:bodyPr anchor="b">
            <a:normAutofit/>
          </a:bodyPr>
          <a:lstStyle/>
          <a:p>
            <a:pPr algn="l"/>
            <a:r>
              <a:rPr lang="es-CL" sz="1800" dirty="0">
                <a:solidFill>
                  <a:srgbClr val="000000"/>
                </a:solidFill>
              </a:rPr>
              <a:t>Departamento de Lenguaje y Comunicación</a:t>
            </a: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366CDF95-281E-439C-8740-1F3E673589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417857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329B7C-28D8-487E-9DB8-2FFF4914B1D6}"/>
              </a:ext>
            </a:extLst>
          </p:cNvPr>
          <p:cNvSpPr>
            <a:spLocks noGrp="1"/>
          </p:cNvSpPr>
          <p:nvPr>
            <p:ph type="title"/>
          </p:nvPr>
        </p:nvSpPr>
        <p:spPr>
          <a:xfrm>
            <a:off x="1136428" y="627564"/>
            <a:ext cx="7474172" cy="1325563"/>
          </a:xfrm>
        </p:spPr>
        <p:txBody>
          <a:bodyPr>
            <a:normAutofit/>
          </a:bodyPr>
          <a:lstStyle/>
          <a:p>
            <a:r>
              <a:rPr lang="es-CL" dirty="0"/>
              <a:t>TIPS PARA COMPRENSIÓN LECTORA</a:t>
            </a:r>
          </a:p>
        </p:txBody>
      </p:sp>
      <p:sp>
        <p:nvSpPr>
          <p:cNvPr id="3" name="Marcador de contenido 2">
            <a:extLst>
              <a:ext uri="{FF2B5EF4-FFF2-40B4-BE49-F238E27FC236}">
                <a16:creationId xmlns:a16="http://schemas.microsoft.com/office/drawing/2014/main" id="{476805B5-BA17-4E39-9F23-FF95C9B9EF8E}"/>
              </a:ext>
            </a:extLst>
          </p:cNvPr>
          <p:cNvSpPr>
            <a:spLocks noGrp="1"/>
          </p:cNvSpPr>
          <p:nvPr>
            <p:ph idx="1"/>
          </p:nvPr>
        </p:nvSpPr>
        <p:spPr>
          <a:xfrm>
            <a:off x="1136429" y="2278173"/>
            <a:ext cx="7280384" cy="3952263"/>
          </a:xfrm>
        </p:spPr>
        <p:txBody>
          <a:bodyPr anchor="ctr">
            <a:normAutofit fontScale="92500" lnSpcReduction="20000"/>
          </a:bodyPr>
          <a:lstStyle/>
          <a:p>
            <a:pPr algn="just"/>
            <a:r>
              <a:rPr lang="es-CL" sz="3200" dirty="0"/>
              <a:t>Si aparecen preguntas como:  Según el autor, lo que señala el texto. Se debe responder con algo que aparezca explícito en el texto.</a:t>
            </a:r>
          </a:p>
          <a:p>
            <a:pPr marL="0" indent="0" algn="just">
              <a:buNone/>
            </a:pPr>
            <a:endParaRPr lang="es-CL" sz="1300" dirty="0"/>
          </a:p>
          <a:p>
            <a:pPr marL="0" indent="0" algn="just">
              <a:buNone/>
            </a:pPr>
            <a:r>
              <a:rPr lang="es-ES" sz="1300" b="1" dirty="0"/>
              <a:t>Ejemplo: Según el texto leído, es CORRECTO afirmar que el protagonista</a:t>
            </a:r>
            <a:endParaRPr lang="es-CL" sz="1300" dirty="0"/>
          </a:p>
          <a:p>
            <a:pPr marL="0" indent="0" algn="just">
              <a:buNone/>
            </a:pPr>
            <a:r>
              <a:rPr lang="es-ES" sz="1300" dirty="0"/>
              <a:t> A) se avergüenza del trabajo que realiza. </a:t>
            </a:r>
            <a:endParaRPr lang="es-CL" sz="1300" dirty="0"/>
          </a:p>
          <a:p>
            <a:pPr marL="0" indent="0" algn="just">
              <a:buNone/>
            </a:pPr>
            <a:r>
              <a:rPr lang="es-ES" sz="1300" dirty="0"/>
              <a:t>B) trabaja en vano, pues su bolsillo está roto. </a:t>
            </a:r>
            <a:endParaRPr lang="es-CL" sz="1300" dirty="0"/>
          </a:p>
          <a:p>
            <a:pPr marL="0" indent="0" algn="just">
              <a:buNone/>
            </a:pPr>
            <a:r>
              <a:rPr lang="es-ES" sz="1300" dirty="0"/>
              <a:t>C) recibe un sueldo insuficiente por su trabajo. </a:t>
            </a:r>
            <a:endParaRPr lang="es-CL" sz="1300" dirty="0"/>
          </a:p>
          <a:p>
            <a:pPr marL="0" indent="0" algn="just">
              <a:buNone/>
            </a:pPr>
            <a:r>
              <a:rPr lang="es-ES" sz="1300" dirty="0">
                <a:highlight>
                  <a:srgbClr val="FFFF00"/>
                </a:highlight>
              </a:rPr>
              <a:t>D) encontró la manera de sentirse una persona útil. </a:t>
            </a:r>
            <a:endParaRPr lang="es-CL" sz="1300" dirty="0">
              <a:highlight>
                <a:srgbClr val="FFFF00"/>
              </a:highlight>
            </a:endParaRPr>
          </a:p>
          <a:p>
            <a:pPr marL="0" indent="0" algn="just">
              <a:buNone/>
            </a:pPr>
            <a:r>
              <a:rPr lang="es-ES" sz="1300" dirty="0"/>
              <a:t>E) nunca pudo aceptar con agrado su pierna de madera. </a:t>
            </a:r>
            <a:endParaRPr lang="es-CL" sz="1300" dirty="0"/>
          </a:p>
          <a:p>
            <a:pPr marL="0" indent="0" algn="just">
              <a:buNone/>
            </a:pPr>
            <a:r>
              <a:rPr lang="es-ES" sz="1300" dirty="0"/>
              <a:t> </a:t>
            </a:r>
            <a:r>
              <a:rPr lang="es-ES" sz="1300" dirty="0">
                <a:solidFill>
                  <a:srgbClr val="FF0000"/>
                </a:solidFill>
              </a:rPr>
              <a:t>La alternativa correcta es la D, puesto que se encuentra de manera textual en el párrafo cuatro “Buscó con obstinación, a menudo como un alucinado, la manera de ser útil.”, luego en el párrafo cinco se refuerza dicha frase, dado que, este encontró un empleo en el campo.</a:t>
            </a:r>
            <a:endParaRPr lang="es-CL" sz="1300" dirty="0">
              <a:solidFill>
                <a:srgbClr val="FF0000"/>
              </a:solidFill>
            </a:endParaRPr>
          </a:p>
          <a:p>
            <a:pPr marL="0" indent="0">
              <a:buNone/>
            </a:pPr>
            <a:endParaRPr lang="es-CL" sz="1300" dirty="0"/>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a:extLst>
              <a:ext uri="{FF2B5EF4-FFF2-40B4-BE49-F238E27FC236}">
                <a16:creationId xmlns:a16="http://schemas.microsoft.com/office/drawing/2014/main" id="{6B51133D-7658-4391-8C2A-308FFD900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40737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D86C8DB-86B9-4325-99D7-61E76ECFF699}"/>
              </a:ext>
            </a:extLst>
          </p:cNvPr>
          <p:cNvSpPr>
            <a:spLocks noGrp="1"/>
          </p:cNvSpPr>
          <p:nvPr>
            <p:ph type="title"/>
          </p:nvPr>
        </p:nvSpPr>
        <p:spPr>
          <a:xfrm>
            <a:off x="686834" y="591344"/>
            <a:ext cx="3200400" cy="5585619"/>
          </a:xfrm>
        </p:spPr>
        <p:txBody>
          <a:bodyPr>
            <a:normAutofit/>
          </a:bodyPr>
          <a:lstStyle/>
          <a:p>
            <a:r>
              <a:rPr lang="es-CL" sz="3700" dirty="0">
                <a:solidFill>
                  <a:srgbClr val="FFFFFF"/>
                </a:solidFill>
              </a:rPr>
              <a:t> TIPS PARA COMPRENSIÓN LECTORA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9B318DC6-5240-4523-85EC-AE2C8977C510}"/>
              </a:ext>
            </a:extLst>
          </p:cNvPr>
          <p:cNvSpPr>
            <a:spLocks noGrp="1"/>
          </p:cNvSpPr>
          <p:nvPr>
            <p:ph idx="1"/>
          </p:nvPr>
        </p:nvSpPr>
        <p:spPr>
          <a:xfrm>
            <a:off x="4447308" y="591344"/>
            <a:ext cx="6906491" cy="5585619"/>
          </a:xfrm>
        </p:spPr>
        <p:txBody>
          <a:bodyPr anchor="ctr">
            <a:normAutofit/>
          </a:bodyPr>
          <a:lstStyle/>
          <a:p>
            <a:r>
              <a:rPr lang="es-CL" sz="1500" dirty="0"/>
              <a:t> </a:t>
            </a:r>
            <a:r>
              <a:rPr lang="es-CL" sz="2400" dirty="0"/>
              <a:t>Si aparecen preguntas como : se puede inferir del texto. Se debe deducir lo que quiere decir el texto y de esa manera responder la pregunta.</a:t>
            </a:r>
          </a:p>
          <a:p>
            <a:pPr marL="0" indent="0">
              <a:buNone/>
            </a:pPr>
            <a:endParaRPr lang="es-CL" sz="1500" dirty="0"/>
          </a:p>
          <a:p>
            <a:pPr marL="0" indent="0">
              <a:buNone/>
            </a:pPr>
            <a:r>
              <a:rPr lang="es-CL" sz="1200" b="1" dirty="0"/>
              <a:t>Ejemplo: </a:t>
            </a:r>
            <a:r>
              <a:rPr lang="es-ES" sz="1200" b="1" dirty="0"/>
              <a:t>De la lectura del texto, se infiere que Fabricio</a:t>
            </a:r>
            <a:endParaRPr lang="es-CL" sz="1200" b="1" dirty="0"/>
          </a:p>
          <a:p>
            <a:pPr marL="0" indent="0">
              <a:buNone/>
            </a:pPr>
            <a:r>
              <a:rPr lang="es-ES" sz="1200" dirty="0"/>
              <a:t>I. combatió lejos de su país, en una lucha armada. </a:t>
            </a:r>
            <a:endParaRPr lang="es-CL" sz="1200" dirty="0"/>
          </a:p>
          <a:p>
            <a:pPr marL="0" indent="0">
              <a:buNone/>
            </a:pPr>
            <a:r>
              <a:rPr lang="es-ES" sz="1200" dirty="0"/>
              <a:t>II. vio truncada su brillante carrera militar.</a:t>
            </a:r>
            <a:endParaRPr lang="es-CL" sz="1200" dirty="0"/>
          </a:p>
          <a:p>
            <a:pPr marL="0" indent="0">
              <a:buNone/>
            </a:pPr>
            <a:r>
              <a:rPr lang="es-ES" sz="1200" dirty="0"/>
              <a:t> III. se arrepintió de haber participado en una guerra. </a:t>
            </a:r>
            <a:endParaRPr lang="es-CL" sz="1200" dirty="0"/>
          </a:p>
          <a:p>
            <a:pPr marL="0" indent="0">
              <a:buNone/>
            </a:pPr>
            <a:r>
              <a:rPr lang="es-ES" sz="1200" dirty="0">
                <a:highlight>
                  <a:srgbClr val="FFFF00"/>
                </a:highlight>
              </a:rPr>
              <a:t>A) Solo I </a:t>
            </a:r>
            <a:endParaRPr lang="es-CL" sz="1200" dirty="0">
              <a:highlight>
                <a:srgbClr val="FFFF00"/>
              </a:highlight>
            </a:endParaRPr>
          </a:p>
          <a:p>
            <a:pPr marL="0" indent="0">
              <a:buNone/>
            </a:pPr>
            <a:r>
              <a:rPr lang="es-ES" sz="1200" dirty="0"/>
              <a:t>B) Solo II </a:t>
            </a:r>
            <a:endParaRPr lang="es-CL" sz="1200" dirty="0"/>
          </a:p>
          <a:p>
            <a:pPr marL="0" indent="0">
              <a:buNone/>
            </a:pPr>
            <a:r>
              <a:rPr lang="es-ES" sz="1200" dirty="0"/>
              <a:t>C) Solo III </a:t>
            </a:r>
            <a:endParaRPr lang="es-CL" sz="1200" dirty="0"/>
          </a:p>
          <a:p>
            <a:pPr marL="0" indent="0">
              <a:buNone/>
            </a:pPr>
            <a:r>
              <a:rPr lang="es-ES" sz="1200" dirty="0"/>
              <a:t>D) Solo II y III </a:t>
            </a:r>
            <a:endParaRPr lang="es-CL" sz="1200" dirty="0"/>
          </a:p>
          <a:p>
            <a:pPr marL="0" indent="0">
              <a:buNone/>
            </a:pPr>
            <a:r>
              <a:rPr lang="es-ES" sz="1200" dirty="0"/>
              <a:t>E) I, II y III </a:t>
            </a:r>
            <a:endParaRPr lang="es-CL" sz="1200" dirty="0"/>
          </a:p>
          <a:p>
            <a:pPr marL="0" indent="0" algn="just">
              <a:buNone/>
            </a:pPr>
            <a:r>
              <a:rPr lang="es-ES" sz="1200" dirty="0">
                <a:solidFill>
                  <a:srgbClr val="FF0000"/>
                </a:solidFill>
              </a:rPr>
              <a:t>La alternativa correcta es la A, ya que lo único que se menciona dentro del texto es que este había combatido en unas tierras lejanas.  Por lo tanto, jamás se nombra que este estuviese arrepentido, si no como se muestra en el párrafo dos, él estaba orgullo de haber participado en la guerra; también en ningún momento se puede inferir que este poseía una brillante carrera militar, puesto que no se le nombra ningún cargo, solo que lucho en la guerra.</a:t>
            </a:r>
            <a:endParaRPr lang="es-CL" sz="1200" dirty="0">
              <a:solidFill>
                <a:srgbClr val="FF0000"/>
              </a:solidFill>
            </a:endParaRPr>
          </a:p>
          <a:p>
            <a:endParaRPr lang="es-CL" sz="1500" dirty="0"/>
          </a:p>
        </p:txBody>
      </p:sp>
    </p:spTree>
    <p:extLst>
      <p:ext uri="{BB962C8B-B14F-4D97-AF65-F5344CB8AC3E}">
        <p14:creationId xmlns:p14="http://schemas.microsoft.com/office/powerpoint/2010/main" val="281069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1FC3A-63F7-451E-8137-3E04FA2C7BAB}"/>
              </a:ext>
            </a:extLst>
          </p:cNvPr>
          <p:cNvSpPr>
            <a:spLocks noGrp="1"/>
          </p:cNvSpPr>
          <p:nvPr>
            <p:ph type="title"/>
          </p:nvPr>
        </p:nvSpPr>
        <p:spPr/>
        <p:txBody>
          <a:bodyPr/>
          <a:lstStyle/>
          <a:p>
            <a:r>
              <a:rPr lang="es-CL" dirty="0"/>
              <a:t>TIPS PARA COMPRENSIÓN LECTORA</a:t>
            </a:r>
          </a:p>
        </p:txBody>
      </p:sp>
      <p:sp>
        <p:nvSpPr>
          <p:cNvPr id="3" name="Marcador de contenido 2">
            <a:extLst>
              <a:ext uri="{FF2B5EF4-FFF2-40B4-BE49-F238E27FC236}">
                <a16:creationId xmlns:a16="http://schemas.microsoft.com/office/drawing/2014/main" id="{E1EB7BB4-342C-4C10-A3FF-ED6DA4F8088E}"/>
              </a:ext>
            </a:extLst>
          </p:cNvPr>
          <p:cNvSpPr>
            <a:spLocks noGrp="1"/>
          </p:cNvSpPr>
          <p:nvPr>
            <p:ph idx="1"/>
          </p:nvPr>
        </p:nvSpPr>
        <p:spPr>
          <a:xfrm>
            <a:off x="838200" y="1825625"/>
            <a:ext cx="10515600" cy="4741430"/>
          </a:xfrm>
        </p:spPr>
        <p:txBody>
          <a:bodyPr>
            <a:normAutofit fontScale="70000" lnSpcReduction="20000"/>
          </a:bodyPr>
          <a:lstStyle/>
          <a:p>
            <a:pPr algn="just"/>
            <a:r>
              <a:rPr lang="es-CL" dirty="0"/>
              <a:t> </a:t>
            </a:r>
            <a:r>
              <a:rPr lang="es-CL" sz="4000" dirty="0"/>
              <a:t>Si aparecen preguntas como:  Resumir, sintetizar o extraer temas principal. Se aplicar la habilidad de síntesis, por lo tanto deben centrarse en encontrar el tema principal, y las ideas principales</a:t>
            </a:r>
            <a:r>
              <a:rPr lang="es-CL" dirty="0"/>
              <a:t>.</a:t>
            </a:r>
          </a:p>
          <a:p>
            <a:pPr marL="0" indent="0" algn="just">
              <a:buNone/>
            </a:pPr>
            <a:r>
              <a:rPr lang="es-CL" dirty="0"/>
              <a:t> </a:t>
            </a:r>
            <a:r>
              <a:rPr lang="es-CL" b="1" dirty="0"/>
              <a:t>Ejemplo:</a:t>
            </a:r>
          </a:p>
          <a:p>
            <a:pPr marL="0" indent="0" algn="just">
              <a:buNone/>
            </a:pPr>
            <a:r>
              <a:rPr lang="es-CL" b="1" dirty="0"/>
              <a:t>En relación con Humberto Giannini, es correcto afirmar que el emisor del texto se expresa</a:t>
            </a:r>
            <a:endParaRPr lang="es-CL" dirty="0"/>
          </a:p>
          <a:p>
            <a:pPr marL="0" indent="0" algn="just">
              <a:buNone/>
            </a:pPr>
            <a:r>
              <a:rPr lang="es-CL" dirty="0"/>
              <a:t>A) en forma objetiva. </a:t>
            </a:r>
          </a:p>
          <a:p>
            <a:pPr marL="0" indent="0" algn="just">
              <a:buNone/>
            </a:pPr>
            <a:r>
              <a:rPr lang="es-CL" dirty="0"/>
              <a:t>B) críticamente. </a:t>
            </a:r>
          </a:p>
          <a:p>
            <a:pPr marL="0" indent="0" algn="just">
              <a:buNone/>
            </a:pPr>
            <a:r>
              <a:rPr lang="es-CL" dirty="0"/>
              <a:t>C) con nostalgia. </a:t>
            </a:r>
          </a:p>
          <a:p>
            <a:pPr marL="0" indent="0" algn="just">
              <a:buNone/>
            </a:pPr>
            <a:r>
              <a:rPr lang="es-CL" dirty="0"/>
              <a:t>D) contradictoriamente. </a:t>
            </a:r>
          </a:p>
          <a:p>
            <a:pPr marL="0" indent="0" algn="just">
              <a:buNone/>
            </a:pPr>
            <a:r>
              <a:rPr lang="es-CL" dirty="0">
                <a:solidFill>
                  <a:srgbClr val="FF0000"/>
                </a:solidFill>
              </a:rPr>
              <a:t>E) con admiración.</a:t>
            </a:r>
          </a:p>
          <a:p>
            <a:pPr marL="0" indent="0" algn="just">
              <a:buNone/>
            </a:pPr>
            <a:r>
              <a:rPr lang="es-CL" dirty="0">
                <a:highlight>
                  <a:srgbClr val="FFFF00"/>
                </a:highlight>
              </a:rPr>
              <a:t>La alternativa correcta es la E, puesto que, en todo el texto, este expresa gran respeto por él. Tal</a:t>
            </a:r>
          </a:p>
          <a:p>
            <a:pPr marL="0" indent="0" algn="just">
              <a:buNone/>
            </a:pPr>
            <a:r>
              <a:rPr lang="es-CL" dirty="0">
                <a:highlight>
                  <a:srgbClr val="FFFF00"/>
                </a:highlight>
              </a:rPr>
              <a:t> como se señala en el último párrafo: “Si otros filósofos pretenden normar la condición humana, </a:t>
            </a:r>
          </a:p>
          <a:p>
            <a:pPr marL="0" indent="0" algn="just">
              <a:buNone/>
            </a:pPr>
            <a:r>
              <a:rPr lang="es-CL" dirty="0" err="1">
                <a:highlight>
                  <a:srgbClr val="FFFF00"/>
                </a:highlight>
              </a:rPr>
              <a:t>Giannini</a:t>
            </a:r>
            <a:r>
              <a:rPr lang="es-CL" dirty="0">
                <a:highlight>
                  <a:srgbClr val="FFFF00"/>
                </a:highlight>
              </a:rPr>
              <a:t> se esforzó por entenderla y compadecerla”.</a:t>
            </a:r>
          </a:p>
          <a:p>
            <a:endParaRPr lang="es-CL" dirty="0"/>
          </a:p>
          <a:p>
            <a:endParaRPr lang="es-CL" dirty="0"/>
          </a:p>
        </p:txBody>
      </p:sp>
    </p:spTree>
    <p:extLst>
      <p:ext uri="{BB962C8B-B14F-4D97-AF65-F5344CB8AC3E}">
        <p14:creationId xmlns:p14="http://schemas.microsoft.com/office/powerpoint/2010/main" val="358873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C8A7879A-DBDE-4A4E-95C9-C25321F7DED6}"/>
              </a:ext>
            </a:extLst>
          </p:cNvPr>
          <p:cNvSpPr>
            <a:spLocks noGrp="1"/>
          </p:cNvSpPr>
          <p:nvPr>
            <p:ph type="title"/>
          </p:nvPr>
        </p:nvSpPr>
        <p:spPr>
          <a:xfrm>
            <a:off x="640079" y="2053641"/>
            <a:ext cx="3669161" cy="2760098"/>
          </a:xfrm>
        </p:spPr>
        <p:txBody>
          <a:bodyPr>
            <a:normAutofit/>
          </a:bodyPr>
          <a:lstStyle/>
          <a:p>
            <a:r>
              <a:rPr lang="es-CL">
                <a:solidFill>
                  <a:srgbClr val="FFFFFF"/>
                </a:solidFill>
              </a:rPr>
              <a:t>Vocabulario Contextual</a:t>
            </a:r>
          </a:p>
        </p:txBody>
      </p:sp>
      <p:sp>
        <p:nvSpPr>
          <p:cNvPr id="3" name="Marcador de contenido 2">
            <a:extLst>
              <a:ext uri="{FF2B5EF4-FFF2-40B4-BE49-F238E27FC236}">
                <a16:creationId xmlns:a16="http://schemas.microsoft.com/office/drawing/2014/main" id="{556AE98D-905B-4865-B440-D6E43D48C318}"/>
              </a:ext>
            </a:extLst>
          </p:cNvPr>
          <p:cNvSpPr>
            <a:spLocks noGrp="1"/>
          </p:cNvSpPr>
          <p:nvPr>
            <p:ph idx="1"/>
          </p:nvPr>
        </p:nvSpPr>
        <p:spPr>
          <a:xfrm>
            <a:off x="6090574" y="801866"/>
            <a:ext cx="5306084" cy="5230634"/>
          </a:xfrm>
        </p:spPr>
        <p:txBody>
          <a:bodyPr anchor="ctr">
            <a:normAutofit lnSpcReduction="10000"/>
          </a:bodyPr>
          <a:lstStyle/>
          <a:p>
            <a:pPr marL="0" indent="0" algn="just">
              <a:buNone/>
            </a:pPr>
            <a:r>
              <a:rPr lang="es-CL" sz="2000" dirty="0">
                <a:solidFill>
                  <a:srgbClr val="000000"/>
                </a:solidFill>
              </a:rPr>
              <a:t>En el léxico contextual se debe encontrar el sinónimo directo de esa palabra. Y luego posteriormente leer nuevamente el texto para ver si esta corresponde con la palabra que haz escogido</a:t>
            </a:r>
            <a:r>
              <a:rPr lang="es-CL" sz="1500" dirty="0">
                <a:solidFill>
                  <a:srgbClr val="000000"/>
                </a:solidFill>
              </a:rPr>
              <a:t>.</a:t>
            </a:r>
          </a:p>
          <a:p>
            <a:pPr marL="0" indent="0">
              <a:spcAft>
                <a:spcPts val="800"/>
              </a:spcAft>
              <a:buNone/>
            </a:pPr>
            <a:r>
              <a:rPr lang="es-CL" sz="1200" b="1" dirty="0">
                <a:solidFill>
                  <a:srgbClr val="000000"/>
                </a:solidFill>
              </a:rPr>
              <a:t>Ejemplo: </a:t>
            </a:r>
          </a:p>
          <a:p>
            <a:pPr marL="0" indent="0">
              <a:spcAft>
                <a:spcPts val="800"/>
              </a:spcAft>
              <a:buNone/>
            </a:pPr>
            <a:r>
              <a:rPr lang="es-CL"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TRASLUCÍA</a:t>
            </a:r>
            <a:r>
              <a:rPr lang="es-CL"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marL="0" indent="0">
              <a:spcAft>
                <a:spcPts val="800"/>
              </a:spcAft>
              <a:buNone/>
            </a:pPr>
            <a:r>
              <a:rPr lang="es-CL"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 entreveía </a:t>
            </a:r>
          </a:p>
          <a:p>
            <a:pPr marL="0" indent="0">
              <a:spcAft>
                <a:spcPts val="800"/>
              </a:spcAft>
              <a:buNone/>
            </a:pPr>
            <a:r>
              <a:rPr lang="es-CL"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B) reflejaba </a:t>
            </a:r>
          </a:p>
          <a:p>
            <a:pPr marL="0" indent="0">
              <a:spcAft>
                <a:spcPts val="800"/>
              </a:spcAft>
              <a:buNone/>
            </a:pPr>
            <a:r>
              <a:rPr lang="es-CL"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 comprobaba </a:t>
            </a:r>
          </a:p>
          <a:p>
            <a:pPr marL="0" indent="0">
              <a:spcAft>
                <a:spcPts val="800"/>
              </a:spcAft>
              <a:buNone/>
            </a:pPr>
            <a:r>
              <a:rPr lang="es-CL" sz="12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D) justificaba</a:t>
            </a:r>
            <a:r>
              <a:rPr lang="es-CL"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marL="0" indent="0">
              <a:spcAft>
                <a:spcPts val="800"/>
              </a:spcAft>
              <a:buNone/>
            </a:pPr>
            <a:r>
              <a:rPr lang="es-CL"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 aclaraba </a:t>
            </a:r>
          </a:p>
          <a:p>
            <a:pPr marL="0" indent="0">
              <a:spcAft>
                <a:spcPts val="800"/>
              </a:spcAft>
              <a:buNone/>
            </a:pPr>
            <a:r>
              <a:rPr lang="es-CL" sz="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alternativa correcta es la D, ya que si bien la palabra reflejaba es un sinónimo de traslucir, en este contexto el emisor justifica sus pensamientos en referencia a lo narrado por G. Esto se aprecia en el párrafo dos:” De lo que hablaba se traslucía que, en su trabajo, que era sobre todo de un carácter psicológico “, de esta manera reafirma y justifica la historia de G.</a:t>
            </a:r>
          </a:p>
          <a:p>
            <a:pPr marL="0" indent="0">
              <a:buNone/>
            </a:pPr>
            <a:endParaRPr lang="es-CL" sz="1500" dirty="0">
              <a:solidFill>
                <a:srgbClr val="000000"/>
              </a:solidFill>
            </a:endParaRPr>
          </a:p>
        </p:txBody>
      </p:sp>
    </p:spTree>
    <p:extLst>
      <p:ext uri="{BB962C8B-B14F-4D97-AF65-F5344CB8AC3E}">
        <p14:creationId xmlns:p14="http://schemas.microsoft.com/office/powerpoint/2010/main" val="45407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55779FA-B72D-43BD-867E-F3CD9F61E234}"/>
              </a:ext>
            </a:extLst>
          </p:cNvPr>
          <p:cNvSpPr>
            <a:spLocks noGrp="1"/>
          </p:cNvSpPr>
          <p:nvPr>
            <p:ph type="title"/>
          </p:nvPr>
        </p:nvSpPr>
        <p:spPr>
          <a:xfrm>
            <a:off x="804671" y="640263"/>
            <a:ext cx="3284331" cy="5254510"/>
          </a:xfrm>
        </p:spPr>
        <p:txBody>
          <a:bodyPr>
            <a:normAutofit/>
          </a:bodyPr>
          <a:lstStyle/>
          <a:p>
            <a:r>
              <a:rPr lang="es-CL" dirty="0"/>
              <a:t>Vocabulario Contextual</a:t>
            </a:r>
          </a:p>
        </p:txBody>
      </p:sp>
      <p:sp>
        <p:nvSpPr>
          <p:cNvPr id="3" name="Marcador de contenido 2">
            <a:extLst>
              <a:ext uri="{FF2B5EF4-FFF2-40B4-BE49-F238E27FC236}">
                <a16:creationId xmlns:a16="http://schemas.microsoft.com/office/drawing/2014/main" id="{3694A230-140E-41DF-AA0C-977ACA7D8E3A}"/>
              </a:ext>
            </a:extLst>
          </p:cNvPr>
          <p:cNvSpPr>
            <a:spLocks noGrp="1"/>
          </p:cNvSpPr>
          <p:nvPr>
            <p:ph idx="1"/>
          </p:nvPr>
        </p:nvSpPr>
        <p:spPr>
          <a:xfrm>
            <a:off x="5358384" y="640263"/>
            <a:ext cx="6028944" cy="5254510"/>
          </a:xfrm>
        </p:spPr>
        <p:txBody>
          <a:bodyPr anchor="ctr">
            <a:normAutofit fontScale="92500" lnSpcReduction="20000"/>
          </a:bodyPr>
          <a:lstStyle/>
          <a:p>
            <a:pPr algn="just"/>
            <a:r>
              <a:rPr lang="es-CL" dirty="0">
                <a:solidFill>
                  <a:schemeClr val="bg1"/>
                </a:solidFill>
              </a:rPr>
              <a:t>También se debe encontrar aquellas diferencias sutiles cuando se pregunte por una palabra. Es decir, centrarse solo en lo que se pide y no en otros aspectos. Además, fijarse en los sinónimos que acompañen a dicha palabra.</a:t>
            </a:r>
          </a:p>
          <a:p>
            <a:pPr marL="0" indent="0">
              <a:spcAft>
                <a:spcPts val="800"/>
              </a:spcAft>
              <a:buNone/>
            </a:pPr>
            <a:endParaRPr lang="es-CL" sz="12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s-CL" sz="1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Ejemplo:</a:t>
            </a:r>
          </a:p>
          <a:p>
            <a:pPr marL="0" indent="0">
              <a:spcAft>
                <a:spcPts val="800"/>
              </a:spcAft>
              <a:buNone/>
            </a:pPr>
            <a:r>
              <a:rPr lang="es-CL" sz="1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¿Cuál es el sentido de la palabra REFORZABA en el contexto del primer párrafo del fragmento leído? </a:t>
            </a:r>
            <a:endParaRPr lang="es-CL" sz="1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s-CL" sz="1200"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 CONFIRMABA, porque el acento de G. verificaba la sensación de extrañeza del emisor.</a:t>
            </a:r>
            <a:r>
              <a:rPr lang="es-CL"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0" indent="0">
              <a:spcAft>
                <a:spcPts val="800"/>
              </a:spcAft>
              <a:buNone/>
            </a:pPr>
            <a:r>
              <a:rPr lang="es-CL"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B) SUSTENTABA, porque el acento de G era el principal motivo de la sensación de extrañeza. </a:t>
            </a:r>
          </a:p>
          <a:p>
            <a:pPr marL="0" indent="0">
              <a:spcAft>
                <a:spcPts val="800"/>
              </a:spcAft>
              <a:buNone/>
            </a:pPr>
            <a:r>
              <a:rPr lang="es-CL"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C) RESTABLECÍA, porque el acento de G. provocaba nuevamente la sensación de extrañeza. </a:t>
            </a:r>
          </a:p>
          <a:p>
            <a:pPr marL="0" indent="0">
              <a:spcAft>
                <a:spcPts val="800"/>
              </a:spcAft>
              <a:buNone/>
            </a:pPr>
            <a:r>
              <a:rPr lang="es-CL"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D) PROLONGABA, porque el acento de G. permitía que la sensación de extrañeza se mantuviera. </a:t>
            </a:r>
          </a:p>
          <a:p>
            <a:pPr marL="0" indent="0">
              <a:spcAft>
                <a:spcPts val="800"/>
              </a:spcAft>
              <a:buNone/>
            </a:pPr>
            <a:r>
              <a:rPr lang="es-CL"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E) ACRECENTABA, porque la sensación de extrañeza aumentaba por el acento de G. </a:t>
            </a:r>
          </a:p>
          <a:p>
            <a:pPr marL="0" indent="0">
              <a:spcAft>
                <a:spcPts val="800"/>
              </a:spcAft>
              <a:buNone/>
            </a:pPr>
            <a:r>
              <a:rPr lang="es-CL" sz="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alternativa correcta es la A, puesto que esta de manera literal en el texto.</a:t>
            </a:r>
            <a:r>
              <a:rPr lang="es-CL"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s-CL" sz="1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este acento, que estamos habituados a asociar con cualquier cosa menos con ideas filosóficas, reforzaba aún más la extrañeza y el carácter sorprendente de esta impresión”. Además, un sinónimo de confirmar es reforzar.</a:t>
            </a:r>
          </a:p>
          <a:p>
            <a:endParaRPr lang="es-CL" sz="1200" dirty="0">
              <a:solidFill>
                <a:schemeClr val="bg1"/>
              </a:solidFill>
            </a:endParaRPr>
          </a:p>
        </p:txBody>
      </p:sp>
    </p:spTree>
    <p:extLst>
      <p:ext uri="{BB962C8B-B14F-4D97-AF65-F5344CB8AC3E}">
        <p14:creationId xmlns:p14="http://schemas.microsoft.com/office/powerpoint/2010/main" val="25884416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FDC73489-71FB-426F-AAE2-159E2E486447}"/>
              </a:ext>
            </a:extLst>
          </p:cNvPr>
          <p:cNvSpPr>
            <a:spLocks noGrp="1"/>
          </p:cNvSpPr>
          <p:nvPr>
            <p:ph type="title"/>
          </p:nvPr>
        </p:nvSpPr>
        <p:spPr>
          <a:xfrm>
            <a:off x="762000" y="559678"/>
            <a:ext cx="3567915" cy="4952492"/>
          </a:xfrm>
        </p:spPr>
        <p:txBody>
          <a:bodyPr>
            <a:normAutofit/>
          </a:bodyPr>
          <a:lstStyle/>
          <a:p>
            <a:r>
              <a:rPr lang="es-CL">
                <a:solidFill>
                  <a:schemeClr val="bg1"/>
                </a:solidFill>
              </a:rPr>
              <a:t>Recordatorio</a:t>
            </a:r>
          </a:p>
        </p:txBody>
      </p:sp>
      <p:cxnSp>
        <p:nvCxnSpPr>
          <p:cNvPr id="12"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Marcador de contenido 2">
            <a:extLst>
              <a:ext uri="{FF2B5EF4-FFF2-40B4-BE49-F238E27FC236}">
                <a16:creationId xmlns:a16="http://schemas.microsoft.com/office/drawing/2014/main" id="{D8310A00-57A1-4641-8FF5-FB8534BBEDBE}"/>
              </a:ext>
            </a:extLst>
          </p:cNvPr>
          <p:cNvGraphicFramePr>
            <a:graphicFrameLocks noGrp="1"/>
          </p:cNvGraphicFramePr>
          <p:nvPr>
            <p:ph idx="1"/>
            <p:extLst>
              <p:ext uri="{D42A27DB-BD31-4B8C-83A1-F6EECF244321}">
                <p14:modId xmlns:p14="http://schemas.microsoft.com/office/powerpoint/2010/main" val="2677019944"/>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48924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925</Words>
  <Application>Microsoft Office PowerPoint</Application>
  <PresentationFormat>Panorámica</PresentationFormat>
  <Paragraphs>66</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Prueba  de  Transición </vt:lpstr>
      <vt:lpstr>TIPS PARA COMPRENSIÓN LECTORA</vt:lpstr>
      <vt:lpstr> TIPS PARA COMPRENSIÓN LECTORA</vt:lpstr>
      <vt:lpstr>TIPS PARA COMPRENSIÓN LECTORA</vt:lpstr>
      <vt:lpstr>Vocabulario Contextual</vt:lpstr>
      <vt:lpstr>Vocabulario Contextual</vt:lpstr>
      <vt:lpstr>Recordatorio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Prueba  de  Transición </dc:title>
  <dc:creator>Miguel</dc:creator>
  <cp:lastModifiedBy>Miguel</cp:lastModifiedBy>
  <cp:revision>3</cp:revision>
  <dcterms:created xsi:type="dcterms:W3CDTF">2020-03-31T18:45:13Z</dcterms:created>
  <dcterms:modified xsi:type="dcterms:W3CDTF">2020-04-01T18:42:25Z</dcterms:modified>
</cp:coreProperties>
</file>